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31.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tags/tag29.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32.xml" ContentType="application/vnd.openxmlformats-officedocument.presentationml.notesSlide+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39"/>
  </p:notesMasterIdLst>
  <p:handoutMasterIdLst>
    <p:handoutMasterId r:id="rId40"/>
  </p:handoutMasterIdLst>
  <p:sldIdLst>
    <p:sldId id="259" r:id="rId3"/>
    <p:sldId id="281" r:id="rId4"/>
    <p:sldId id="282" r:id="rId5"/>
    <p:sldId id="283" r:id="rId6"/>
    <p:sldId id="284" r:id="rId7"/>
    <p:sldId id="286" r:id="rId8"/>
    <p:sldId id="287" r:id="rId9"/>
    <p:sldId id="291" r:id="rId10"/>
    <p:sldId id="332" r:id="rId11"/>
    <p:sldId id="331" r:id="rId12"/>
    <p:sldId id="327" r:id="rId13"/>
    <p:sldId id="333" r:id="rId14"/>
    <p:sldId id="348" r:id="rId15"/>
    <p:sldId id="351" r:id="rId16"/>
    <p:sldId id="335" r:id="rId17"/>
    <p:sldId id="352" r:id="rId18"/>
    <p:sldId id="336" r:id="rId19"/>
    <p:sldId id="337" r:id="rId20"/>
    <p:sldId id="342" r:id="rId21"/>
    <p:sldId id="340" r:id="rId22"/>
    <p:sldId id="328" r:id="rId23"/>
    <p:sldId id="349" r:id="rId24"/>
    <p:sldId id="350" r:id="rId25"/>
    <p:sldId id="341" r:id="rId26"/>
    <p:sldId id="343" r:id="rId27"/>
    <p:sldId id="344" r:id="rId28"/>
    <p:sldId id="345" r:id="rId29"/>
    <p:sldId id="346" r:id="rId30"/>
    <p:sldId id="347" r:id="rId31"/>
    <p:sldId id="353" r:id="rId32"/>
    <p:sldId id="354" r:id="rId33"/>
    <p:sldId id="355" r:id="rId34"/>
    <p:sldId id="356" r:id="rId35"/>
    <p:sldId id="359" r:id="rId36"/>
    <p:sldId id="360" r:id="rId37"/>
    <p:sldId id="278" r:id="rId38"/>
  </p:sldIdLst>
  <p:sldSz cx="9144000" cy="6858000" type="screen4x3"/>
  <p:notesSz cx="6858000" cy="9144000"/>
  <p:defaultText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Sección predeterminada" id="{779CC93D-E52E-4D84-901B-11D7331DD495}">
          <p14:sldIdLst>
            <p14:sldId id="259"/>
          </p14:sldIdLst>
        </p14:section>
        <p14:section name="Información general y objetivos" id="{ABA716BF-3A5C-4ADB-94C9-CFEF84EBA240}">
          <p14:sldIdLst>
            <p14:sldId id="261"/>
            <p14:sldId id="281"/>
            <p14:sldId id="282"/>
            <p14:sldId id="283"/>
            <p14:sldId id="284"/>
            <p14:sldId id="262"/>
            <p14:sldId id="287"/>
          </p14:sldIdLst>
        </p14:section>
        <p14:section name="Tema 1" id="{6D9936A3-3945-4757-BC8B-B5C252D8E036}">
          <p14:sldIdLst>
            <p14:sldId id="286"/>
            <p14:sldId id="267"/>
          </p14:sldIdLst>
        </p14:section>
        <p14:section name="Diapositivas de muestra para elementos visuales" id="{BAB3A466-96C9-4230-9978-795378D75699}">
          <p14:sldIdLst>
            <p14:sldId id="268"/>
            <p14:sldId id="269"/>
            <p14:sldId id="270"/>
          </p14:sldIdLst>
        </p14:section>
        <p14:section name="Caso práctico" id="{8C0305C9-B152-4FBA-A789-FE1976D53990}">
          <p14:sldIdLst>
            <p14:sldId id="272"/>
            <p14:sldId id="274"/>
          </p14:sldIdLst>
        </p14:section>
        <p14:section name="Conclusión y resumen" id="{790CEF5B-569A-4C2F-BED5-750B08C0E5AD}">
          <p14:sldIdLst>
            <p14:sldId id="275"/>
            <p14:sldId id="276"/>
            <p14:sldId id="277"/>
          </p14:sldIdLst>
        </p14:section>
        <p14:section name="Apéndice" id="{3F78B471-41DA-46F2-A8E4-97E471896AB3}">
          <p14:sldIdLst>
            <p14:sldId id="27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clrMru>
    <a:srgbClr val="003300"/>
    <a:srgbClr val="008000"/>
    <a:srgbClr val="009900"/>
    <a:srgbClr val="009ED6"/>
  </p:clrMru>
  <p:extLst>
    <p:ext uri="{E76CE94A-603C-4142-B9EB-6D1370010A27}">
      <p14:discardImageEditData xmlns="" xmlns:p14="http://schemas.microsoft.com/office/powerpoint/2010/main" val="1"/>
    </p:ext>
    <p:ext uri="{D31A062A-798A-4329-ABDD-BBA856620510}">
      <p14:defaultImageDpi xmlns=""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87" autoAdjust="0"/>
    <p:restoredTop sz="88551" autoAdjust="0"/>
  </p:normalViewPr>
  <p:slideViewPr>
    <p:cSldViewPr>
      <p:cViewPr>
        <p:scale>
          <a:sx n="70" d="100"/>
          <a:sy n="70" d="100"/>
        </p:scale>
        <p:origin x="-510"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4" d="100"/>
        <a:sy n="154" d="100"/>
      </p:scale>
      <p:origin x="0" y="0"/>
    </p:cViewPr>
  </p:sorterViewPr>
  <p:notesViewPr>
    <p:cSldViewPr>
      <p:cViewPr varScale="1">
        <p:scale>
          <a:sx n="60" d="100"/>
          <a:sy n="60" d="100"/>
        </p:scale>
        <p:origin x="-2490"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es-ES" sz="1200"/>
            </a:lvl1pPr>
          </a:lstStyle>
          <a:p>
            <a:endParaRPr lang="es-E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latinLnBrk="0">
              <a:defRPr lang="es-ES" sz="1200"/>
            </a:lvl1pPr>
          </a:lstStyle>
          <a:p>
            <a:fld id="{D83FDC75-7F73-4A4A-A77C-09AADF00E0EA}" type="datetimeFigureOut">
              <a:rPr lang="es-ES" smtClean="0"/>
              <a:pPr/>
              <a:t>17/01/2011</a:t>
            </a:fld>
            <a:endParaRPr lang="es-E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latinLnBrk="0">
              <a:defRPr lang="es-ES" sz="1200"/>
            </a:lvl1pPr>
          </a:lstStyle>
          <a:p>
            <a:endParaRPr lang="es-E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latinLnBrk="0">
              <a:defRPr lang="es-ES" sz="1200"/>
            </a:lvl1pPr>
          </a:lstStyle>
          <a:p>
            <a:fld id="{459226BF-1F13-42D3-80DC-373E7ADD1EBC}" type="slidenum">
              <a:rPr lang="es-ES" smtClean="0"/>
              <a:pPr/>
              <a:t>‹Nº›</a:t>
            </a:fld>
            <a:endParaRPr lang="es-E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es-ES" sz="1200"/>
            </a:lvl1pPr>
          </a:lstStyle>
          <a:p>
            <a:endParaRPr lang="es-E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latinLnBrk="0">
              <a:defRPr lang="es-ES" sz="1200"/>
            </a:lvl1pPr>
          </a:lstStyle>
          <a:p>
            <a:fld id="{48AEF76B-3757-4A0B-AF93-28494465C1DD}" type="datetimeFigureOut">
              <a:rPr/>
              <a:pPr/>
              <a:t>12/17/2009</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latinLnBrk="0">
              <a:defRPr lang="es-ES" sz="1200"/>
            </a:lvl1pPr>
          </a:lstStyle>
          <a:p>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latinLnBrk="0">
              <a:defRPr lang="es-ES" sz="1200"/>
            </a:lvl1pPr>
          </a:lstStyle>
          <a:p>
            <a:fld id="{75693FD4-8F83-4EF7-AC3F-0DC0388986B0}" type="slidenum">
              <a:rPr/>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dirty="0" smtClean="0"/>
              <a:t>Esta plantilla se puede usar como archivo de inicio para presentar materiales educativos en un entorno de grupo.</a:t>
            </a:r>
          </a:p>
          <a:p>
            <a:endParaRPr lang="es-ES" dirty="0" smtClean="0"/>
          </a:p>
          <a:p>
            <a:pPr lvl="0"/>
            <a:r>
              <a:rPr lang="es-ES" sz="1200" b="1" dirty="0" smtClean="0"/>
              <a:t>Secciones</a:t>
            </a:r>
            <a:endParaRPr lang="es-ES" sz="1200" b="0" dirty="0" smtClean="0"/>
          </a:p>
          <a:p>
            <a:pPr lvl="0"/>
            <a:r>
              <a:rPr lang="es-ES" sz="1200" b="0" dirty="0" smtClean="0"/>
              <a:t>Para agregar secciones, haga clic con el botón secundario del mouse en una diapositiva.</a:t>
            </a:r>
            <a:r>
              <a:rPr lang="es-ES" sz="1200" b="0" baseline="0" dirty="0" smtClean="0"/>
              <a:t> Las secciones pueden ayudarle a organizar las diapositivas o a facilitar la colaboración entre varios autores.</a:t>
            </a:r>
            <a:endParaRPr lang="es-ES" sz="1200" b="0" dirty="0" smtClean="0"/>
          </a:p>
          <a:p>
            <a:pPr lvl="0"/>
            <a:endParaRPr lang="es-ES" sz="1200" b="1" dirty="0" smtClean="0"/>
          </a:p>
          <a:p>
            <a:pPr lvl="0"/>
            <a:r>
              <a:rPr lang="es-ES" sz="1200" b="1" dirty="0" smtClean="0"/>
              <a:t>Notas</a:t>
            </a:r>
          </a:p>
          <a:p>
            <a:pPr lvl="0"/>
            <a:r>
              <a:rPr lang="es-ES" sz="1200" dirty="0" smtClean="0"/>
              <a:t>Use la sección Notas para las notas de entrega o para proporcionar detalles adicionales al público.</a:t>
            </a:r>
            <a:r>
              <a:rPr lang="es-ES" sz="1200" baseline="0" dirty="0" smtClean="0"/>
              <a:t> Vea las notas en la vista Presentación durante la presentación. </a:t>
            </a:r>
          </a:p>
          <a:p>
            <a:pPr lvl="0">
              <a:buFontTx/>
              <a:buNone/>
            </a:pPr>
            <a:r>
              <a:rPr lang="es-ES" sz="1200" dirty="0" smtClean="0"/>
              <a:t>Tenga en cuenta el tamaño de la fuente (es importante para la accesibilidad, visibilidad, grabación en vídeo y producción en línea)</a:t>
            </a:r>
          </a:p>
          <a:p>
            <a:pPr lvl="0"/>
            <a:endParaRPr lang="es-ES" sz="1200" dirty="0" smtClean="0"/>
          </a:p>
          <a:p>
            <a:pPr lvl="0">
              <a:buFontTx/>
              <a:buNone/>
            </a:pPr>
            <a:r>
              <a:rPr lang="es-ES" sz="1200" b="1" dirty="0" smtClean="0"/>
              <a:t>Colores coordinados </a:t>
            </a:r>
          </a:p>
          <a:p>
            <a:pPr lvl="0">
              <a:buFontTx/>
              <a:buNone/>
            </a:pPr>
            <a:r>
              <a:rPr lang="es-ES" sz="1200" dirty="0" smtClean="0"/>
              <a:t>Preste especial atención a los gráficos, diagramas y cuadros de texto.</a:t>
            </a:r>
            <a:r>
              <a:rPr lang="es-ES" sz="1200" baseline="0" dirty="0" smtClean="0"/>
              <a:t> </a:t>
            </a:r>
            <a:endParaRPr lang="es-ES" sz="1200" dirty="0" smtClean="0"/>
          </a:p>
          <a:p>
            <a:pPr lvl="0"/>
            <a:r>
              <a:rPr lang="es-ES" sz="1200" dirty="0" smtClean="0"/>
              <a:t>Tenga en cuenta que los asistentes imprimirán en blanco y negro o </a:t>
            </a:r>
            <a:r>
              <a:rPr lang="es-ES" sz="1200" dirty="0" err="1" smtClean="0"/>
              <a:t>escala de grises</a:t>
            </a:r>
            <a:r>
              <a:rPr lang="es-ES" sz="1200" dirty="0" smtClean="0"/>
              <a:t>. Ejecute una prueba de impresión para asegurarse de que los colores son los correctos cuando se imprime en blanco y negro puros y </a:t>
            </a:r>
            <a:r>
              <a:rPr lang="es-ES" sz="1200" dirty="0" err="1" smtClean="0"/>
              <a:t>escala de grises</a:t>
            </a:r>
            <a:r>
              <a:rPr lang="es-ES" sz="1200" dirty="0" smtClean="0"/>
              <a:t>.</a:t>
            </a:r>
          </a:p>
          <a:p>
            <a:pPr lvl="0">
              <a:buFontTx/>
              <a:buNone/>
            </a:pPr>
            <a:endParaRPr lang="es-ES" sz="1200" dirty="0" smtClean="0"/>
          </a:p>
          <a:p>
            <a:pPr lvl="0">
              <a:buFontTx/>
              <a:buNone/>
            </a:pPr>
            <a:r>
              <a:rPr lang="es-ES" sz="1200" b="1" dirty="0" smtClean="0"/>
              <a:t>Gráficos y tablas</a:t>
            </a:r>
          </a:p>
          <a:p>
            <a:pPr lvl="0"/>
            <a:r>
              <a:rPr lang="es-ES" sz="1200" dirty="0" smtClean="0"/>
              <a:t>En breve: si es posible, use colores y estilos uniformes y que no distraigan.</a:t>
            </a:r>
          </a:p>
          <a:p>
            <a:pPr lvl="0"/>
            <a:r>
              <a:rPr lang="es-ES" sz="1200" dirty="0" smtClean="0"/>
              <a:t>Etiquete todos los gráficos y tablas.</a:t>
            </a:r>
          </a:p>
          <a:p>
            <a:endParaRPr lang="es-ES" dirty="0" smtClean="0"/>
          </a:p>
          <a:p>
            <a:endParaRPr lang="es-ES" dirty="0" smtClean="0"/>
          </a:p>
          <a:p>
            <a:endParaRPr lang="es-ES" dirty="0"/>
          </a:p>
        </p:txBody>
      </p:sp>
      <p:sp>
        <p:nvSpPr>
          <p:cNvPr id="4" name="Slide Number Placeholder 3"/>
          <p:cNvSpPr>
            <a:spLocks noGrp="1"/>
          </p:cNvSpPr>
          <p:nvPr>
            <p:ph type="sldNum" sz="quarter" idx="10"/>
          </p:nvPr>
        </p:nvSpPr>
        <p:spPr/>
        <p:txBody>
          <a:bodyPr/>
          <a:lstStyle/>
          <a:p>
            <a:fld id="{EC6EAC7D-5A89-47C2-8ABA-56C9C2DEF7A4}"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sz="1200" dirty="0" smtClean="0"/>
              <a:t>Ésta es otra opción</a:t>
            </a:r>
            <a:r>
              <a:rPr lang="es-ES" sz="1200" baseline="0" dirty="0" smtClean="0"/>
              <a:t> para una diapositiva Información general que usa transiciones.</a:t>
            </a:r>
            <a:endParaRPr lang="es-ES" sz="1200" dirty="0" smtClean="0"/>
          </a:p>
          <a:p>
            <a:endParaRPr lang="es-ES" dirty="0"/>
          </a:p>
        </p:txBody>
      </p:sp>
      <p:sp>
        <p:nvSpPr>
          <p:cNvPr id="4" name="Slide Number Placeholder 3"/>
          <p:cNvSpPr>
            <a:spLocks noGrp="1"/>
          </p:cNvSpPr>
          <p:nvPr>
            <p:ph type="sldNum" sz="quarter" idx="10"/>
          </p:nvPr>
        </p:nvSpPr>
        <p:spPr/>
        <p:txBody>
          <a:bodyPr/>
          <a:lstStyle/>
          <a:p>
            <a:fld id="{75693FD4-8F83-4EF7-AC3F-0DC0388986B0}" type="slidenum">
              <a:rPr lang="es-ES" smtClean="0"/>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7797F0-690F-4DCB-9DFC-B340F6F216FD}" type="slidenum">
              <a:rPr lang="en-US"/>
              <a:pPr/>
              <a:t>22</a:t>
            </a:fld>
            <a:endParaRPr lang="en-US"/>
          </a:p>
        </p:txBody>
      </p:sp>
      <p:sp>
        <p:nvSpPr>
          <p:cNvPr id="106498" name="Rectangle 2"/>
          <p:cNvSpPr>
            <a:spLocks noGrp="1" noRot="1" noChangeAspect="1" noChangeArrowheads="1" noTextEdit="1"/>
          </p:cNvSpPr>
          <p:nvPr>
            <p:ph type="sldImg"/>
          </p:nvPr>
        </p:nvSpPr>
        <p:spPr>
          <a:xfrm>
            <a:off x="1143000" y="685800"/>
            <a:ext cx="4572000" cy="3429000"/>
          </a:xfrm>
          <a:ln/>
        </p:spPr>
      </p:sp>
      <p:sp>
        <p:nvSpPr>
          <p:cNvPr id="106499" name="Rectangle 3"/>
          <p:cNvSpPr>
            <a:spLocks noGrp="1" noChangeArrowheads="1"/>
          </p:cNvSpPr>
          <p:nvPr>
            <p:ph type="body" idx="1"/>
          </p:nvPr>
        </p:nvSpPr>
        <p:spPr>
          <a:xfrm>
            <a:off x="914508" y="4344607"/>
            <a:ext cx="5028986" cy="4113556"/>
          </a:xfrm>
        </p:spPr>
        <p:txBody>
          <a:bodyPr/>
          <a:lstStyle/>
          <a:p>
            <a:endParaRPr lang="es-ES_trad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DAC3EF-8A3C-4BF4-BD3C-6381392FA5AF}" type="slidenum">
              <a:rPr lang="en-US"/>
              <a:pPr/>
              <a:t>23</a:t>
            </a:fld>
            <a:endParaRPr lang="en-US"/>
          </a:p>
        </p:txBody>
      </p:sp>
      <p:sp>
        <p:nvSpPr>
          <p:cNvPr id="149506" name="Rectangle 2"/>
          <p:cNvSpPr>
            <a:spLocks noGrp="1" noRot="1" noChangeAspect="1" noChangeArrowheads="1" noTextEdit="1"/>
          </p:cNvSpPr>
          <p:nvPr>
            <p:ph type="sldImg"/>
          </p:nvPr>
        </p:nvSpPr>
        <p:spPr>
          <a:xfrm>
            <a:off x="1143000" y="685800"/>
            <a:ext cx="4572000" cy="3429000"/>
          </a:xfrm>
          <a:ln/>
        </p:spPr>
      </p:sp>
      <p:sp>
        <p:nvSpPr>
          <p:cNvPr id="149507" name="Rectangle 3"/>
          <p:cNvSpPr>
            <a:spLocks noGrp="1" noChangeArrowheads="1"/>
          </p:cNvSpPr>
          <p:nvPr>
            <p:ph type="body" idx="1"/>
          </p:nvPr>
        </p:nvSpPr>
        <p:spPr>
          <a:xfrm>
            <a:off x="914508" y="4344607"/>
            <a:ext cx="5028986" cy="4113556"/>
          </a:xfrm>
        </p:spPr>
        <p:txBody>
          <a:bodyPr/>
          <a:lstStyle/>
          <a:p>
            <a:endParaRPr lang="es-ES_trad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24</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25</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26</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27</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28</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29</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10"/>
          </p:nvPr>
        </p:nvSpPr>
        <p:spPr/>
        <p:txBody>
          <a:bodyPr/>
          <a:lstStyle/>
          <a:p>
            <a:fld id="{75693FD4-8F83-4EF7-AC3F-0DC0388986B0}" type="slidenum">
              <a:rPr lang="es-ES" smtClean="0"/>
              <a:pPr/>
              <a:t>3</a:t>
            </a:fld>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30</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31</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32</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33</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34</a:t>
            </a:fld>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35</a:t>
            </a:fld>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3"/>
          <p:cNvSpPr>
            <a:spLocks noGrp="1" noChangeArrowheads="1"/>
          </p:cNvSpPr>
          <p:nvPr>
            <p:ph type="hdr" sz="quarter"/>
          </p:nvPr>
        </p:nvSpPr>
        <p:spPr>
          <a:noFill/>
        </p:spPr>
        <p:txBody>
          <a:bodyPr/>
          <a:lstStyle/>
          <a:p>
            <a:r>
              <a:rPr lang="es-ES" dirty="0" smtClean="0"/>
              <a:t>Microsoft </a:t>
            </a:r>
            <a:r>
              <a:rPr lang="es-ES" b="1" dirty="0" smtClean="0"/>
              <a:t>Excelencia en ingeniería</a:t>
            </a:r>
            <a:endParaRPr lang="es-ES" dirty="0" smtClean="0"/>
          </a:p>
        </p:txBody>
      </p:sp>
      <p:sp>
        <p:nvSpPr>
          <p:cNvPr id="43011" name="Rectangle 25"/>
          <p:cNvSpPr>
            <a:spLocks noGrp="1" noChangeArrowheads="1"/>
          </p:cNvSpPr>
          <p:nvPr>
            <p:ph type="ftr" sz="quarter" idx="4"/>
          </p:nvPr>
        </p:nvSpPr>
        <p:spPr>
          <a:noFill/>
        </p:spPr>
        <p:txBody>
          <a:bodyPr/>
          <a:lstStyle/>
          <a:p>
            <a:r>
              <a:rPr lang="es-ES" dirty="0" smtClean="0"/>
              <a:t>Información confidencial de Microsoft</a:t>
            </a:r>
          </a:p>
        </p:txBody>
      </p:sp>
      <p:sp>
        <p:nvSpPr>
          <p:cNvPr id="43012" name="Rectangle 26"/>
          <p:cNvSpPr>
            <a:spLocks noGrp="1" noChangeArrowheads="1"/>
          </p:cNvSpPr>
          <p:nvPr>
            <p:ph type="sldNum" sz="quarter" idx="5"/>
          </p:nvPr>
        </p:nvSpPr>
        <p:spPr>
          <a:noFill/>
        </p:spPr>
        <p:txBody>
          <a:bodyPr/>
          <a:lstStyle/>
          <a:p>
            <a:fld id="{B5FF76F4-FC11-42FE-9D94-04E3E6D16C06}" type="slidenum">
              <a:rPr lang="es-ES" smtClean="0"/>
              <a:pPr/>
              <a:t>36</a:t>
            </a:fld>
            <a:endParaRPr lang="es-ES" dirty="0" smtClean="0"/>
          </a:p>
        </p:txBody>
      </p:sp>
      <p:sp>
        <p:nvSpPr>
          <p:cNvPr id="43013" name="Rectangle 2"/>
          <p:cNvSpPr>
            <a:spLocks noGrp="1" noRot="1" noChangeAspect="1" noChangeArrowheads="1" noTextEdit="1"/>
          </p:cNvSpPr>
          <p:nvPr>
            <p:ph type="sldImg"/>
          </p:nvPr>
        </p:nvSpPr>
        <p:spPr>
          <a:xfrm>
            <a:off x="1143000" y="450850"/>
            <a:ext cx="4572000" cy="3429000"/>
          </a:xfrm>
          <a:ln/>
        </p:spPr>
      </p:sp>
      <p:sp>
        <p:nvSpPr>
          <p:cNvPr id="43014" name="Rectangle 3"/>
          <p:cNvSpPr>
            <a:spLocks noGrp="1" noChangeArrowheads="1"/>
          </p:cNvSpPr>
          <p:nvPr>
            <p:ph type="body" idx="1"/>
          </p:nvPr>
        </p:nvSpPr>
        <p:spPr>
          <a:xfrm>
            <a:off x="307492" y="4130103"/>
            <a:ext cx="6261652" cy="4603230"/>
          </a:xfrm>
          <a:noFill/>
          <a:ln/>
        </p:spPr>
        <p:txBody>
          <a:bodyPr/>
          <a:lstStyle/>
          <a:p>
            <a:r>
              <a:rPr lang="es-ES" dirty="0" smtClean="0"/>
              <a:t>¿Es su presentación lo más escueta posible? Considere mover contenido adicional al apéndice.</a:t>
            </a:r>
          </a:p>
          <a:p>
            <a:r>
              <a:rPr lang="es-ES" dirty="0" smtClean="0"/>
              <a:t>Use las diapositivas del apéndice para almacenar el contenido al que posiblemente desee hacer referencia durante la diapositiva Preguntas o que puede ser útil para que los asistentes investiguen un poco más en el futuro.</a:t>
            </a:r>
          </a:p>
          <a:p>
            <a:pPr>
              <a:buFontTx/>
              <a:buNone/>
            </a:pPr>
            <a:endParaRPr lang="es-ES" dirty="0" smtClean="0"/>
          </a:p>
          <a:p>
            <a:endParaRPr lang="es-ES" dirty="0" smtClean="0"/>
          </a:p>
          <a:p>
            <a:endParaRPr lang="es-ES" dirty="0" smtClean="0"/>
          </a:p>
          <a:p>
            <a:endParaRPr lang="es-E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a:p>
        </p:txBody>
      </p:sp>
      <p:sp>
        <p:nvSpPr>
          <p:cNvPr id="4" name="Slide Number Placeholder 3"/>
          <p:cNvSpPr>
            <a:spLocks noGrp="1"/>
          </p:cNvSpPr>
          <p:nvPr>
            <p:ph type="sldNum" sz="quarter" idx="10"/>
          </p:nvPr>
        </p:nvSpPr>
        <p:spPr/>
        <p:txBody>
          <a:bodyPr/>
          <a:lstStyle/>
          <a:p>
            <a:fld id="{75693FD4-8F83-4EF7-AC3F-0DC0388986B0}" type="slidenum">
              <a:rPr lang="es-ES" smtClean="0"/>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a:p>
        </p:txBody>
      </p:sp>
      <p:sp>
        <p:nvSpPr>
          <p:cNvPr id="4" name="Slide Number Placeholder 3"/>
          <p:cNvSpPr>
            <a:spLocks noGrp="1"/>
          </p:cNvSpPr>
          <p:nvPr>
            <p:ph type="sldNum" sz="quarter" idx="10"/>
          </p:nvPr>
        </p:nvSpPr>
        <p:spPr/>
        <p:txBody>
          <a:bodyPr/>
          <a:lstStyle/>
          <a:p>
            <a:fld id="{75693FD4-8F83-4EF7-AC3F-0DC0388986B0}"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dirty="0" smtClean="0"/>
              <a:t>Use un encabezado de sección para cada uno de los temas, de manera que la transición resulte clara para el público. </a:t>
            </a:r>
          </a:p>
          <a:p>
            <a:endParaRPr lang="es-ES" dirty="0"/>
          </a:p>
        </p:txBody>
      </p:sp>
      <p:sp>
        <p:nvSpPr>
          <p:cNvPr id="4" name="Slide Number Placeholder 3"/>
          <p:cNvSpPr>
            <a:spLocks noGrp="1"/>
          </p:cNvSpPr>
          <p:nvPr>
            <p:ph type="sldNum" sz="quarter" idx="10"/>
          </p:nvPr>
        </p:nvSpPr>
        <p:spPr/>
        <p:txBody>
          <a:bodyPr/>
          <a:lstStyle/>
          <a:p>
            <a:fld id="{75693FD4-8F83-4EF7-AC3F-0DC0388986B0}" type="slidenum">
              <a:rPr lang="es-ES" smtClean="0"/>
              <a:pPr/>
              <a:t>6</a:t>
            </a:fld>
            <a:endParaRPr lang="es-E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b="0" dirty="0" smtClean="0"/>
              <a:t>¿Qué</a:t>
            </a:r>
            <a:r>
              <a:rPr lang="es-ES" b="0" baseline="0" dirty="0" smtClean="0"/>
              <a:t> podrá hacer el público después de completar este curso?</a:t>
            </a:r>
            <a:r>
              <a:rPr lang="es-ES" dirty="0" smtClean="0"/>
              <a:t> Describa brevemente para cada objetivo cómo el público</a:t>
            </a:r>
            <a:r>
              <a:rPr lang="es-ES" baseline="0" dirty="0" smtClean="0"/>
              <a:t> </a:t>
            </a:r>
            <a:r>
              <a:rPr lang="es-ES" dirty="0" smtClean="0"/>
              <a:t>obtendrá beneficios de esta</a:t>
            </a:r>
            <a:r>
              <a:rPr lang="es-ES" baseline="0" dirty="0" smtClean="0"/>
              <a:t> presentación.</a:t>
            </a:r>
            <a:endParaRPr lang="es-ES" dirty="0" smtClean="0"/>
          </a:p>
        </p:txBody>
      </p:sp>
      <p:sp>
        <p:nvSpPr>
          <p:cNvPr id="4" name="Slide Number Placeholder 3"/>
          <p:cNvSpPr>
            <a:spLocks noGrp="1"/>
          </p:cNvSpPr>
          <p:nvPr>
            <p:ph type="sldNum" sz="quarter" idx="10"/>
          </p:nvPr>
        </p:nvSpPr>
        <p:spPr/>
        <p:txBody>
          <a:bodyPr/>
          <a:lstStyle/>
          <a:p>
            <a:fld id="{EC6EAC7D-5A89-47C2-8ABA-56C9C2DEF7A4}" type="slidenum">
              <a:rPr lang="es-ES" smtClean="0"/>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3"/>
          <p:cNvSpPr>
            <a:spLocks noGrp="1" noChangeArrowheads="1"/>
          </p:cNvSpPr>
          <p:nvPr>
            <p:ph type="hdr" sz="quarter"/>
          </p:nvPr>
        </p:nvSpPr>
        <p:spPr>
          <a:noFill/>
        </p:spPr>
        <p:txBody>
          <a:bodyPr/>
          <a:lstStyle/>
          <a:p>
            <a:r>
              <a:rPr lang="es-ES" dirty="0" smtClean="0"/>
              <a:t>Microsoft </a:t>
            </a:r>
            <a:r>
              <a:rPr lang="es-ES" b="1" dirty="0" smtClean="0"/>
              <a:t>Excelencia en ingeniería</a:t>
            </a:r>
            <a:endParaRPr lang="es-ES" dirty="0" smtClean="0"/>
          </a:p>
        </p:txBody>
      </p:sp>
      <p:sp>
        <p:nvSpPr>
          <p:cNvPr id="43011" name="Rectangle 25"/>
          <p:cNvSpPr>
            <a:spLocks noGrp="1" noChangeArrowheads="1"/>
          </p:cNvSpPr>
          <p:nvPr>
            <p:ph type="ftr" sz="quarter" idx="4"/>
          </p:nvPr>
        </p:nvSpPr>
        <p:spPr>
          <a:noFill/>
        </p:spPr>
        <p:txBody>
          <a:bodyPr/>
          <a:lstStyle/>
          <a:p>
            <a:r>
              <a:rPr lang="es-ES" dirty="0" smtClean="0"/>
              <a:t>Información confidencial de Microsoft</a:t>
            </a:r>
          </a:p>
        </p:txBody>
      </p:sp>
      <p:sp>
        <p:nvSpPr>
          <p:cNvPr id="43012" name="Rectangle 26"/>
          <p:cNvSpPr>
            <a:spLocks noGrp="1" noChangeArrowheads="1"/>
          </p:cNvSpPr>
          <p:nvPr>
            <p:ph type="sldNum" sz="quarter" idx="5"/>
          </p:nvPr>
        </p:nvSpPr>
        <p:spPr>
          <a:noFill/>
        </p:spPr>
        <p:txBody>
          <a:bodyPr/>
          <a:lstStyle/>
          <a:p>
            <a:fld id="{B5FF76F4-FC11-42FE-9D94-04E3E6D16C06}" type="slidenum">
              <a:rPr lang="es-ES" smtClean="0"/>
              <a:pPr/>
              <a:t>9</a:t>
            </a:fld>
            <a:endParaRPr lang="es-ES" dirty="0" smtClean="0"/>
          </a:p>
        </p:txBody>
      </p:sp>
      <p:sp>
        <p:nvSpPr>
          <p:cNvPr id="43013" name="Rectangle 2"/>
          <p:cNvSpPr>
            <a:spLocks noGrp="1" noRot="1" noChangeAspect="1" noChangeArrowheads="1" noTextEdit="1"/>
          </p:cNvSpPr>
          <p:nvPr>
            <p:ph type="sldImg"/>
          </p:nvPr>
        </p:nvSpPr>
        <p:spPr>
          <a:xfrm>
            <a:off x="1143000" y="450850"/>
            <a:ext cx="4572000" cy="3429000"/>
          </a:xfrm>
          <a:ln/>
        </p:spPr>
      </p:sp>
      <p:sp>
        <p:nvSpPr>
          <p:cNvPr id="43014" name="Rectangle 3"/>
          <p:cNvSpPr>
            <a:spLocks noGrp="1" noChangeArrowheads="1"/>
          </p:cNvSpPr>
          <p:nvPr>
            <p:ph type="body" idx="1"/>
          </p:nvPr>
        </p:nvSpPr>
        <p:spPr>
          <a:xfrm>
            <a:off x="307492" y="4130103"/>
            <a:ext cx="6261652" cy="4603230"/>
          </a:xfrm>
          <a:noFill/>
          <a:ln/>
        </p:spPr>
        <p:txBody>
          <a:bodyPr/>
          <a:lstStyle/>
          <a:p>
            <a:r>
              <a:rPr lang="es-ES" dirty="0" smtClean="0"/>
              <a:t>¿Es su presentación lo más escueta posible? Considere mover contenido adicional al apéndice.</a:t>
            </a:r>
          </a:p>
          <a:p>
            <a:r>
              <a:rPr lang="es-ES" dirty="0" smtClean="0"/>
              <a:t>Use las diapositivas del apéndice para almacenar el contenido al que posiblemente desee hacer referencia durante la diapositiva Preguntas o que puede ser útil para que los asistentes investiguen un poco más en el futuro.</a:t>
            </a:r>
          </a:p>
          <a:p>
            <a:pPr>
              <a:buFontTx/>
              <a:buNone/>
            </a:pPr>
            <a:endParaRPr lang="es-ES" dirty="0" smtClean="0"/>
          </a:p>
          <a:p>
            <a:endParaRPr lang="es-ES" dirty="0" smtClean="0"/>
          </a:p>
          <a:p>
            <a:endParaRPr lang="es-ES" dirty="0" smtClean="0"/>
          </a:p>
          <a:p>
            <a:endParaRPr lang="es-E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eaLnBrk="1" latinLnBrk="0" hangingPunct="1">
              <a:defRPr kumimoji="0" lang="es-ES" b="1" cap="small" baseline="0">
                <a:solidFill>
                  <a:srgbClr val="003300"/>
                </a:solidFill>
              </a:defRPr>
            </a:lvl1pPr>
          </a:lstStyle>
          <a:p>
            <a:r>
              <a:rPr kumimoji="0" lang="es-ES"/>
              <a:t>Haga clic para modificar el estilo de título del patrón</a:t>
            </a:r>
          </a:p>
        </p:txBody>
      </p:sp>
      <p:sp>
        <p:nvSpPr>
          <p:cNvPr id="3" name="Subtitle 2"/>
          <p:cNvSpPr>
            <a:spLocks noGrp="1"/>
          </p:cNvSpPr>
          <p:nvPr>
            <p:ph type="subTitle" idx="1"/>
          </p:nvPr>
        </p:nvSpPr>
        <p:spPr>
          <a:xfrm>
            <a:off x="3962400" y="4038600"/>
            <a:ext cx="4772528" cy="990600"/>
          </a:xfrm>
        </p:spPr>
        <p:txBody>
          <a:bodyPr>
            <a:normAutofit/>
          </a:bodyPr>
          <a:lstStyle>
            <a:lvl1pPr marL="0" indent="0" algn="r" eaLnBrk="1" latinLnBrk="0" hangingPunct="1">
              <a:buNone/>
              <a:defRPr kumimoji="0" lang="es-ES" sz="2000" b="0">
                <a:solidFill>
                  <a:schemeClr val="tx1"/>
                </a:solidFill>
                <a:latin typeface="Georgia" pitchFamily="18" charset="0"/>
              </a:defRPr>
            </a:lvl1pPr>
            <a:lvl2pPr marL="457200" indent="0" algn="ctr" eaLnBrk="1" latinLnBrk="0" hangingPunct="1">
              <a:buNone/>
              <a:defRPr kumimoji="0" lang="es-ES">
                <a:solidFill>
                  <a:schemeClr val="tx1">
                    <a:tint val="75000"/>
                  </a:schemeClr>
                </a:solidFill>
              </a:defRPr>
            </a:lvl2pPr>
            <a:lvl3pPr marL="914400" indent="0" algn="ctr" eaLnBrk="1" latinLnBrk="0" hangingPunct="1">
              <a:buNone/>
              <a:defRPr kumimoji="0" lang="es-ES">
                <a:solidFill>
                  <a:schemeClr val="tx1">
                    <a:tint val="75000"/>
                  </a:schemeClr>
                </a:solidFill>
              </a:defRPr>
            </a:lvl3pPr>
            <a:lvl4pPr marL="1371600" indent="0" algn="ctr" eaLnBrk="1" latinLnBrk="0" hangingPunct="1">
              <a:buNone/>
              <a:defRPr kumimoji="0" lang="es-ES">
                <a:solidFill>
                  <a:schemeClr val="tx1">
                    <a:tint val="75000"/>
                  </a:schemeClr>
                </a:solidFill>
              </a:defRPr>
            </a:lvl4pPr>
            <a:lvl5pPr marL="1828800" indent="0" algn="ctr" eaLnBrk="1" latinLnBrk="0" hangingPunct="1">
              <a:buNone/>
              <a:defRPr kumimoji="0" lang="es-ES">
                <a:solidFill>
                  <a:schemeClr val="tx1">
                    <a:tint val="75000"/>
                  </a:schemeClr>
                </a:solidFill>
              </a:defRPr>
            </a:lvl5pPr>
            <a:lvl6pPr marL="2286000" indent="0" algn="ctr" eaLnBrk="1" latinLnBrk="0" hangingPunct="1">
              <a:buNone/>
              <a:defRPr kumimoji="0" lang="es-ES">
                <a:solidFill>
                  <a:schemeClr val="tx1">
                    <a:tint val="75000"/>
                  </a:schemeClr>
                </a:solidFill>
              </a:defRPr>
            </a:lvl6pPr>
            <a:lvl7pPr marL="2743200" indent="0" algn="ctr" eaLnBrk="1" latinLnBrk="0" hangingPunct="1">
              <a:buNone/>
              <a:defRPr kumimoji="0" lang="es-ES">
                <a:solidFill>
                  <a:schemeClr val="tx1">
                    <a:tint val="75000"/>
                  </a:schemeClr>
                </a:solidFill>
              </a:defRPr>
            </a:lvl7pPr>
            <a:lvl8pPr marL="3200400" indent="0" algn="ctr" eaLnBrk="1" latinLnBrk="0" hangingPunct="1">
              <a:buNone/>
              <a:defRPr kumimoji="0" lang="es-ES">
                <a:solidFill>
                  <a:schemeClr val="tx1">
                    <a:tint val="75000"/>
                  </a:schemeClr>
                </a:solidFill>
              </a:defRPr>
            </a:lvl8pPr>
            <a:lvl9pPr marL="3657600" indent="0" algn="ctr" eaLnBrk="1" latinLnBrk="0" hangingPunct="1">
              <a:buNone/>
              <a:defRPr kumimoji="0" lang="es-ES">
                <a:solidFill>
                  <a:schemeClr val="tx1">
                    <a:tint val="75000"/>
                  </a:schemeClr>
                </a:solidFill>
              </a:defRPr>
            </a:lvl9pPr>
          </a:lstStyle>
          <a:p>
            <a:pPr eaLnBrk="1" latinLnBrk="0" hangingPunct="1"/>
            <a:endParaRPr/>
          </a:p>
        </p:txBody>
      </p:sp>
      <p:pic>
        <p:nvPicPr>
          <p:cNvPr id="7" name="Picture 6"/>
          <p:cNvPicPr>
            <a:picLocks noChangeAspect="1"/>
          </p:cNvPicPr>
          <p:nvPr userDrawn="1"/>
        </p:nvPicPr>
        <p:blipFill rotWithShape="1">
          <a:blip r:embed="rId3" cstate="email">
            <a:extLst>
              <a:ext uri="{28A0092B-C50C-407E-A947-70E740481C1C}">
                <a14:useLocalDpi xmlns=""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eaLnBrk="1" latinLnBrk="0" hangingPunct="1">
              <a:buNone/>
              <a:defRPr kumimoji="0" lang="es-ES" sz="2000" baseline="0"/>
            </a:lvl1pPr>
          </a:lstStyle>
          <a:p>
            <a:r>
              <a:rPr kumimoji="0" lang="es-ES"/>
              <a:t>Logotipo de la compañía</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endParaRPr/>
          </a:p>
        </p:txBody>
      </p:sp>
      <p:sp>
        <p:nvSpPr>
          <p:cNvPr id="3" name="Date Placeholder 2"/>
          <p:cNvSpPr>
            <a:spLocks noGrp="1"/>
          </p:cNvSpPr>
          <p:nvPr>
            <p:ph type="dt" sz="half" idx="10"/>
          </p:nvPr>
        </p:nvSpPr>
        <p:spPr/>
        <p:txBody>
          <a:bodyPr/>
          <a:lstStyle/>
          <a:p>
            <a:r>
              <a:rPr lang="es-CL" smtClean="0"/>
              <a:t>12/17/2009</a:t>
            </a:r>
            <a:endParaRPr kumimoji="0" lang="es-ES"/>
          </a:p>
        </p:txBody>
      </p:sp>
      <p:sp>
        <p:nvSpPr>
          <p:cNvPr id="4" name="Footer Placeholder 3"/>
          <p:cNvSpPr>
            <a:spLocks noGrp="1"/>
          </p:cNvSpPr>
          <p:nvPr>
            <p:ph type="ftr" sz="quarter" idx="11"/>
          </p:nvPr>
        </p:nvSpPr>
        <p:spPr/>
        <p:txBody>
          <a:bodyPr/>
          <a:lstStyle/>
          <a:p>
            <a:r>
              <a:rPr kumimoji="0" lang="es-ES" smtClean="0"/>
              <a:t>OCJ - 2011</a:t>
            </a:r>
            <a:endParaRPr kumimoji="0" lang="es-ES"/>
          </a:p>
        </p:txBody>
      </p:sp>
      <p:sp>
        <p:nvSpPr>
          <p:cNvPr id="5" name="Slide Number Placeholder 4"/>
          <p:cNvSpPr>
            <a:spLocks noGrp="1"/>
          </p:cNvSpPr>
          <p:nvPr>
            <p:ph type="sldNum" sz="quarter" idx="12"/>
          </p:nvPr>
        </p:nvSpPr>
        <p:spPr/>
        <p:txBody>
          <a:bodyPr/>
          <a:lstStyle/>
          <a:p>
            <a:fld id="{33D6E5A2-EC83-451F-A719-9AC1370DD5CF}" type="slidenum">
              <a:rPr/>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s-CL" smtClean="0"/>
              <a:t>12/17/2009</a:t>
            </a:r>
            <a:endParaRPr kumimoji="0" lang="es-ES"/>
          </a:p>
        </p:txBody>
      </p:sp>
      <p:sp>
        <p:nvSpPr>
          <p:cNvPr id="3" name="Footer Placeholder 2"/>
          <p:cNvSpPr>
            <a:spLocks noGrp="1"/>
          </p:cNvSpPr>
          <p:nvPr>
            <p:ph type="ftr" sz="quarter" idx="11"/>
          </p:nvPr>
        </p:nvSpPr>
        <p:spPr/>
        <p:txBody>
          <a:bodyPr/>
          <a:lstStyle/>
          <a:p>
            <a:r>
              <a:rPr kumimoji="0" lang="es-ES" smtClean="0"/>
              <a:t>OCJ - 2011</a:t>
            </a:r>
            <a:endParaRPr kumimoji="0" lang="es-ES"/>
          </a:p>
        </p:txBody>
      </p:sp>
      <p:sp>
        <p:nvSpPr>
          <p:cNvPr id="4" name="Slide Number Placeholder 3"/>
          <p:cNvSpPr>
            <a:spLocks noGrp="1"/>
          </p:cNvSpPr>
          <p:nvPr>
            <p:ph type="sldNum" sz="quarter" idx="12"/>
          </p:nvPr>
        </p:nvSpPr>
        <p:spPr/>
        <p:txBody>
          <a:bodyPr/>
          <a:lstStyle/>
          <a:p>
            <a:fld id="{33D6E5A2-EC83-451F-A719-9AC1370DD5CF}" type="slidenum">
              <a:rPr/>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olo el fondo">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r>
              <a:rPr lang="es-CL" smtClean="0"/>
              <a:t>12/17/2009</a:t>
            </a:r>
            <a:endParaRPr kumimoji="0" lang="es-ES"/>
          </a:p>
        </p:txBody>
      </p:sp>
      <p:sp>
        <p:nvSpPr>
          <p:cNvPr id="4" name="Footer Placeholder 4"/>
          <p:cNvSpPr>
            <a:spLocks noGrp="1"/>
          </p:cNvSpPr>
          <p:nvPr>
            <p:ph type="ftr" sz="quarter" idx="11"/>
          </p:nvPr>
        </p:nvSpPr>
        <p:spPr>
          <a:xfrm>
            <a:off x="3352800" y="6356350"/>
            <a:ext cx="2895600" cy="365125"/>
          </a:xfrm>
        </p:spPr>
        <p:txBody>
          <a:bodyPr/>
          <a:lstStyle/>
          <a:p>
            <a:r>
              <a:rPr kumimoji="0" lang="es-ES" smtClean="0"/>
              <a:t>OCJ - 2011</a:t>
            </a:r>
            <a:endParaRPr kumimoji="0" lang="es-ES"/>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eaLnBrk="1" latinLnBrk="0" hangingPunct="1">
              <a:defRPr kumimoji="0" lang="es-ES" sz="4000" b="1" cap="small" baseline="0">
                <a:solidFill>
                  <a:srgbClr val="003300"/>
                </a:solidFill>
              </a:defRPr>
            </a:lvl1pPr>
          </a:lstStyle>
          <a:p>
            <a:r>
              <a:rPr kumimoji="0" lang="es-ES"/>
              <a:t>Haga clic para modificar el estilo de título del patrón</a:t>
            </a:r>
          </a:p>
        </p:txBody>
      </p:sp>
      <p:sp>
        <p:nvSpPr>
          <p:cNvPr id="4" name="Date Placeholder 3"/>
          <p:cNvSpPr>
            <a:spLocks noGrp="1"/>
          </p:cNvSpPr>
          <p:nvPr>
            <p:ph type="dt" sz="half" idx="10"/>
          </p:nvPr>
        </p:nvSpPr>
        <p:spPr/>
        <p:txBody>
          <a:bodyPr/>
          <a:lstStyle/>
          <a:p>
            <a:r>
              <a:rPr lang="es-CL" smtClean="0"/>
              <a:t>12/17/2009</a:t>
            </a:r>
            <a:endParaRPr kumimoji="0" lang="es-ES"/>
          </a:p>
        </p:txBody>
      </p:sp>
      <p:sp>
        <p:nvSpPr>
          <p:cNvPr id="5" name="Footer Placeholder 4"/>
          <p:cNvSpPr>
            <a:spLocks noGrp="1"/>
          </p:cNvSpPr>
          <p:nvPr>
            <p:ph type="ftr" sz="quarter" idx="11"/>
          </p:nvPr>
        </p:nvSpPr>
        <p:spPr/>
        <p:txBody>
          <a:bodyPr/>
          <a:lstStyle/>
          <a:p>
            <a:r>
              <a:rPr kumimoji="0" lang="es-ES" smtClean="0"/>
              <a:t>OCJ - 2011</a:t>
            </a:r>
            <a:endParaRPr kumimoji="0" lang="es-ES"/>
          </a:p>
        </p:txBody>
      </p:sp>
      <p:sp>
        <p:nvSpPr>
          <p:cNvPr id="6" name="Slide Number Placeholder 5"/>
          <p:cNvSpPr>
            <a:spLocks noGrp="1"/>
          </p:cNvSpPr>
          <p:nvPr>
            <p:ph type="sldNum" sz="quarter" idx="12"/>
          </p:nvPr>
        </p:nvSpPr>
        <p:spPr/>
        <p:txBody>
          <a:bodyPr/>
          <a:lstStyle/>
          <a:p>
            <a:fld id="{33D6E5A2-EC83-451F-A719-9AC1370DD5CF}" type="slidenum">
              <a:rPr/>
              <a:pPr/>
              <a:t>‹Nº›</a:t>
            </a:fld>
            <a:endParaRPr kumimoji="0" lang="es-ES"/>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eaLnBrk="1" latinLnBrk="0" hangingPunct="1">
              <a:buNone/>
              <a:defRPr kumimoji="0" lang="es-ES" sz="1800"/>
            </a:lvl1pPr>
          </a:lstStyle>
          <a:p>
            <a:r>
              <a:rPr kumimoji="0" lang="es-ES"/>
              <a:t>Logotipo de la compañía</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eaLnBrk="1" latinLnBrk="0" hangingPunct="1">
              <a:defRPr kumimoji="0" lang="es-ES"/>
            </a:lvl1pPr>
          </a:lstStyle>
          <a:p>
            <a:r>
              <a:rPr kumimoji="0" lang="es-ES"/>
              <a:t>Haga clic para modificar el estilo de título del patrón</a:t>
            </a:r>
          </a:p>
        </p:txBody>
      </p:sp>
      <p:sp>
        <p:nvSpPr>
          <p:cNvPr id="3" name="Content Placeholder 2"/>
          <p:cNvSpPr>
            <a:spLocks noGrp="1"/>
          </p:cNvSpPr>
          <p:nvPr>
            <p:ph idx="1"/>
          </p:nvPr>
        </p:nvSpPr>
        <p:spPr>
          <a:xfrm>
            <a:off x="762000" y="1596413"/>
            <a:ext cx="8077200" cy="4297363"/>
          </a:xfrm>
        </p:spPr>
        <p:txBody>
          <a:bodyPr>
            <a:normAutofit/>
          </a:bodyPr>
          <a:lstStyle>
            <a:lvl1pPr eaLnBrk="1" latinLnBrk="0" hangingPunct="1">
              <a:defRPr kumimoji="0" lang="es-ES" sz="3200">
                <a:latin typeface="+mn-lt"/>
              </a:defRPr>
            </a:lvl1pPr>
            <a:lvl2pPr eaLnBrk="1" latinLnBrk="0" hangingPunct="1">
              <a:defRPr kumimoji="0" lang="es-ES" sz="2800">
                <a:latin typeface="+mn-lt"/>
              </a:defRPr>
            </a:lvl2pPr>
            <a:lvl3pPr eaLnBrk="1" latinLnBrk="0" hangingPunct="1">
              <a:defRPr kumimoji="0" lang="es-ES" sz="2400">
                <a:latin typeface="+mn-lt"/>
              </a:defRPr>
            </a:lvl3pPr>
            <a:lvl4pPr eaLnBrk="1" latinLnBrk="0" hangingPunct="1">
              <a:defRPr kumimoji="0" lang="es-ES" sz="2400">
                <a:latin typeface="+mn-lt"/>
              </a:defRPr>
            </a:lvl4pPr>
            <a:lvl5pPr eaLnBrk="1" latinLnBrk="0" hangingPunct="1">
              <a:defRPr kumimoji="0" lang="es-ES" sz="2400">
                <a:latin typeface="+mn-lt"/>
              </a:defRPr>
            </a:lvl5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a:p>
        </p:txBody>
      </p:sp>
      <p:sp>
        <p:nvSpPr>
          <p:cNvPr id="4" name="Date Placeholder 3"/>
          <p:cNvSpPr>
            <a:spLocks noGrp="1"/>
          </p:cNvSpPr>
          <p:nvPr>
            <p:ph type="dt" sz="half" idx="10"/>
          </p:nvPr>
        </p:nvSpPr>
        <p:spPr/>
        <p:txBody>
          <a:bodyPr/>
          <a:lstStyle/>
          <a:p>
            <a:r>
              <a:rPr lang="es-CL" smtClean="0"/>
              <a:t>12/17/2009</a:t>
            </a:r>
            <a:endParaRPr kumimoji="0" lang="es-ES"/>
          </a:p>
        </p:txBody>
      </p:sp>
      <p:sp>
        <p:nvSpPr>
          <p:cNvPr id="5" name="Footer Placeholder 4"/>
          <p:cNvSpPr>
            <a:spLocks noGrp="1"/>
          </p:cNvSpPr>
          <p:nvPr>
            <p:ph type="ftr" sz="quarter" idx="11"/>
          </p:nvPr>
        </p:nvSpPr>
        <p:spPr/>
        <p:txBody>
          <a:bodyPr/>
          <a:lstStyle/>
          <a:p>
            <a:r>
              <a:rPr kumimoji="0" lang="es-ES" smtClean="0"/>
              <a:t>OCJ - 2011</a:t>
            </a:r>
            <a:endParaRPr kumimoji="0" lang="es-ES"/>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endParaRPr/>
          </a:p>
        </p:txBody>
      </p:sp>
      <p:sp>
        <p:nvSpPr>
          <p:cNvPr id="3" name="Content Placeholder 2"/>
          <p:cNvSpPr>
            <a:spLocks noGrp="1"/>
          </p:cNvSpPr>
          <p:nvPr>
            <p:ph sz="half" idx="1"/>
          </p:nvPr>
        </p:nvSpPr>
        <p:spPr>
          <a:xfrm>
            <a:off x="685800" y="1600200"/>
            <a:ext cx="4038600" cy="4525963"/>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a:p>
        </p:txBody>
      </p:sp>
      <p:sp>
        <p:nvSpPr>
          <p:cNvPr id="4" name="Content Placeholder 3"/>
          <p:cNvSpPr>
            <a:spLocks noGrp="1"/>
          </p:cNvSpPr>
          <p:nvPr>
            <p:ph sz="half" idx="2"/>
          </p:nvPr>
        </p:nvSpPr>
        <p:spPr>
          <a:xfrm>
            <a:off x="4876800" y="1600200"/>
            <a:ext cx="4038600" cy="4525963"/>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a:p>
        </p:txBody>
      </p:sp>
      <p:sp>
        <p:nvSpPr>
          <p:cNvPr id="5" name="Date Placeholder 4"/>
          <p:cNvSpPr>
            <a:spLocks noGrp="1"/>
          </p:cNvSpPr>
          <p:nvPr>
            <p:ph type="dt" sz="half" idx="10"/>
          </p:nvPr>
        </p:nvSpPr>
        <p:spPr/>
        <p:txBody>
          <a:bodyPr/>
          <a:lstStyle/>
          <a:p>
            <a:r>
              <a:rPr lang="es-CL" smtClean="0"/>
              <a:t>12/17/2009</a:t>
            </a:r>
            <a:endParaRPr kumimoji="0" lang="es-ES"/>
          </a:p>
        </p:txBody>
      </p:sp>
      <p:sp>
        <p:nvSpPr>
          <p:cNvPr id="6" name="Footer Placeholder 5"/>
          <p:cNvSpPr>
            <a:spLocks noGrp="1"/>
          </p:cNvSpPr>
          <p:nvPr>
            <p:ph type="ftr" sz="quarter" idx="11"/>
          </p:nvPr>
        </p:nvSpPr>
        <p:spPr/>
        <p:txBody>
          <a:bodyPr/>
          <a:lstStyle/>
          <a:p>
            <a:r>
              <a:rPr kumimoji="0" lang="es-ES" smtClean="0"/>
              <a:t>OCJ - 2011</a:t>
            </a:r>
            <a:endParaRPr kumimoji="0" lang="es-ES"/>
          </a:p>
        </p:txBody>
      </p:sp>
      <p:sp>
        <p:nvSpPr>
          <p:cNvPr id="7" name="Slide Number Placeholder 6"/>
          <p:cNvSpPr>
            <a:spLocks noGrp="1"/>
          </p:cNvSpPr>
          <p:nvPr>
            <p:ph type="sldNum" sz="quarter" idx="12"/>
          </p:nvPr>
        </p:nvSpPr>
        <p:spPr/>
        <p:txBody>
          <a:bodyPr/>
          <a:lstStyle/>
          <a:p>
            <a:fld id="{33D6E5A2-EC83-451F-A719-9AC1370DD5CF}" type="slidenum">
              <a:rPr/>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eaLnBrk="1" latinLnBrk="0" hangingPunct="1">
              <a:defRPr kumimoji="0" lang="es-ES"/>
            </a:lvl1pPr>
          </a:lstStyle>
          <a:p>
            <a:pPr eaLnBrk="1" latinLnBrk="0" hangingPunct="1"/>
            <a:endParaRPr/>
          </a:p>
        </p:txBody>
      </p:sp>
      <p:sp>
        <p:nvSpPr>
          <p:cNvPr id="3" name="Text Placeholder 2"/>
          <p:cNvSpPr>
            <a:spLocks noGrp="1"/>
          </p:cNvSpPr>
          <p:nvPr>
            <p:ph type="body" idx="1"/>
          </p:nvPr>
        </p:nvSpPr>
        <p:spPr>
          <a:xfrm>
            <a:off x="685800" y="1535113"/>
            <a:ext cx="4040188" cy="639762"/>
          </a:xfrm>
        </p:spPr>
        <p:txBody>
          <a:bodyPr anchor="b"/>
          <a:lstStyle>
            <a:lvl1pPr marL="0" indent="0" eaLnBrk="1" latinLnBrk="0" hangingPunct="1">
              <a:buNone/>
              <a:defRPr kumimoji="0" lang="es-ES" sz="2400" b="1"/>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endParaRPr/>
          </a:p>
        </p:txBody>
      </p:sp>
      <p:sp>
        <p:nvSpPr>
          <p:cNvPr id="4" name="Content Placeholder 3"/>
          <p:cNvSpPr>
            <a:spLocks noGrp="1"/>
          </p:cNvSpPr>
          <p:nvPr>
            <p:ph sz="half" idx="2"/>
          </p:nvPr>
        </p:nvSpPr>
        <p:spPr>
          <a:xfrm>
            <a:off x="685800" y="2174875"/>
            <a:ext cx="4040188" cy="3951288"/>
          </a:xfrm>
        </p:spPr>
        <p:txBody>
          <a:bodyPr/>
          <a:lstStyle>
            <a:lvl1pPr eaLnBrk="1" latinLnBrk="0" hangingPunct="1">
              <a:defRPr kumimoji="0" lang="es-ES" sz="2400"/>
            </a:lvl1pPr>
            <a:lvl2pPr eaLnBrk="1" latinLnBrk="0" hangingPunct="1">
              <a:defRPr kumimoji="0" lang="es-ES" sz="2000"/>
            </a:lvl2pPr>
            <a:lvl3pPr eaLnBrk="1" latinLnBrk="0" hangingPunct="1">
              <a:defRPr kumimoji="0" lang="es-ES" sz="1800"/>
            </a:lvl3pPr>
            <a:lvl4pPr eaLnBrk="1" latinLnBrk="0" hangingPunct="1">
              <a:defRPr kumimoji="0" lang="es-ES" sz="1600"/>
            </a:lvl4pPr>
            <a:lvl5pPr eaLnBrk="1" latinLnBrk="0" hangingPunct="1">
              <a:defRPr kumimoji="0" lang="es-ES" sz="1600"/>
            </a:lvl5pPr>
            <a:lvl6pPr eaLnBrk="1" latinLnBrk="0" hangingPunct="1">
              <a:defRPr kumimoji="0" lang="es-ES" sz="1600"/>
            </a:lvl6pPr>
            <a:lvl7pPr eaLnBrk="1" latinLnBrk="0" hangingPunct="1">
              <a:defRPr kumimoji="0" lang="es-ES" sz="1600"/>
            </a:lvl7pPr>
            <a:lvl8pPr eaLnBrk="1" latinLnBrk="0" hangingPunct="1">
              <a:defRPr kumimoji="0" lang="es-ES" sz="1600"/>
            </a:lvl8pPr>
            <a:lvl9pPr eaLnBrk="1" latinLnBrk="0" hangingPunct="1">
              <a:defRPr kumimoji="0" lang="es-ES" sz="1600"/>
            </a:lvl9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a:p>
        </p:txBody>
      </p:sp>
      <p:sp>
        <p:nvSpPr>
          <p:cNvPr id="5" name="Text Placeholder 4"/>
          <p:cNvSpPr>
            <a:spLocks noGrp="1"/>
          </p:cNvSpPr>
          <p:nvPr>
            <p:ph type="body" sz="quarter" idx="3"/>
          </p:nvPr>
        </p:nvSpPr>
        <p:spPr>
          <a:xfrm>
            <a:off x="4873625" y="1535113"/>
            <a:ext cx="4041775" cy="639762"/>
          </a:xfrm>
        </p:spPr>
        <p:txBody>
          <a:bodyPr anchor="b"/>
          <a:lstStyle>
            <a:lvl1pPr marL="0" indent="0" eaLnBrk="1" latinLnBrk="0" hangingPunct="1">
              <a:buNone/>
              <a:defRPr kumimoji="0" lang="es-ES" sz="2400" b="1"/>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endParaRPr/>
          </a:p>
        </p:txBody>
      </p:sp>
      <p:sp>
        <p:nvSpPr>
          <p:cNvPr id="6" name="Content Placeholder 5"/>
          <p:cNvSpPr>
            <a:spLocks noGrp="1"/>
          </p:cNvSpPr>
          <p:nvPr>
            <p:ph sz="quarter" idx="4"/>
          </p:nvPr>
        </p:nvSpPr>
        <p:spPr>
          <a:xfrm>
            <a:off x="4873625" y="2174875"/>
            <a:ext cx="4041775" cy="3951288"/>
          </a:xfrm>
        </p:spPr>
        <p:txBody>
          <a:bodyPr/>
          <a:lstStyle>
            <a:lvl1pPr eaLnBrk="1" latinLnBrk="0" hangingPunct="1">
              <a:defRPr kumimoji="0" lang="es-ES" sz="2400"/>
            </a:lvl1pPr>
            <a:lvl2pPr eaLnBrk="1" latinLnBrk="0" hangingPunct="1">
              <a:defRPr kumimoji="0" lang="es-ES" sz="2000"/>
            </a:lvl2pPr>
            <a:lvl3pPr eaLnBrk="1" latinLnBrk="0" hangingPunct="1">
              <a:defRPr kumimoji="0" lang="es-ES" sz="1800"/>
            </a:lvl3pPr>
            <a:lvl4pPr eaLnBrk="1" latinLnBrk="0" hangingPunct="1">
              <a:defRPr kumimoji="0" lang="es-ES" sz="1600"/>
            </a:lvl4pPr>
            <a:lvl5pPr eaLnBrk="1" latinLnBrk="0" hangingPunct="1">
              <a:defRPr kumimoji="0" lang="es-ES" sz="1600"/>
            </a:lvl5pPr>
            <a:lvl6pPr eaLnBrk="1" latinLnBrk="0" hangingPunct="1">
              <a:defRPr kumimoji="0" lang="es-ES" sz="1600"/>
            </a:lvl6pPr>
            <a:lvl7pPr eaLnBrk="1" latinLnBrk="0" hangingPunct="1">
              <a:defRPr kumimoji="0" lang="es-ES" sz="1600"/>
            </a:lvl7pPr>
            <a:lvl8pPr eaLnBrk="1" latinLnBrk="0" hangingPunct="1">
              <a:defRPr kumimoji="0" lang="es-ES" sz="1600"/>
            </a:lvl8pPr>
            <a:lvl9pPr eaLnBrk="1" latinLnBrk="0" hangingPunct="1">
              <a:defRPr kumimoji="0" lang="es-ES" sz="1600"/>
            </a:lvl9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a:p>
        </p:txBody>
      </p:sp>
      <p:sp>
        <p:nvSpPr>
          <p:cNvPr id="7" name="Date Placeholder 6"/>
          <p:cNvSpPr>
            <a:spLocks noGrp="1"/>
          </p:cNvSpPr>
          <p:nvPr>
            <p:ph type="dt" sz="half" idx="10"/>
          </p:nvPr>
        </p:nvSpPr>
        <p:spPr/>
        <p:txBody>
          <a:bodyPr/>
          <a:lstStyle/>
          <a:p>
            <a:r>
              <a:rPr lang="es-CL" smtClean="0"/>
              <a:t>12/17/2009</a:t>
            </a:r>
            <a:endParaRPr kumimoji="0" lang="es-ES"/>
          </a:p>
        </p:txBody>
      </p:sp>
      <p:sp>
        <p:nvSpPr>
          <p:cNvPr id="8" name="Footer Placeholder 7"/>
          <p:cNvSpPr>
            <a:spLocks noGrp="1"/>
          </p:cNvSpPr>
          <p:nvPr>
            <p:ph type="ftr" sz="quarter" idx="11"/>
          </p:nvPr>
        </p:nvSpPr>
        <p:spPr/>
        <p:txBody>
          <a:bodyPr/>
          <a:lstStyle/>
          <a:p>
            <a:r>
              <a:rPr kumimoji="0" lang="es-ES" smtClean="0"/>
              <a:t>OCJ - 2011</a:t>
            </a:r>
            <a:endParaRPr kumimoji="0" lang="es-ES"/>
          </a:p>
        </p:txBody>
      </p:sp>
      <p:sp>
        <p:nvSpPr>
          <p:cNvPr id="9" name="Slide Number Placeholder 8"/>
          <p:cNvSpPr>
            <a:spLocks noGrp="1"/>
          </p:cNvSpPr>
          <p:nvPr>
            <p:ph type="sldNum" sz="quarter" idx="12"/>
          </p:nvPr>
        </p:nvSpPr>
        <p:spPr/>
        <p:txBody>
          <a:bodyPr/>
          <a:lstStyle/>
          <a:p>
            <a:fld id="{33D6E5A2-EC83-451F-A719-9AC1370DD5CF}" type="slidenum">
              <a:rPr/>
              <a:pPr/>
              <a:t>‹Nº›</a:t>
            </a:fld>
            <a:endParaRPr kumimoji="0" lang="es-ES"/>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eaLnBrk="1" latinLnBrk="0" hangingPunct="1">
              <a:defRPr kumimoji="0" lang="es-ES" sz="2000" b="1"/>
            </a:lvl1pPr>
          </a:lstStyle>
          <a:p>
            <a:pPr eaLnBrk="1" latinLnBrk="0" hangingPunct="1"/>
            <a:endParaRPr/>
          </a:p>
        </p:txBody>
      </p:sp>
      <p:sp>
        <p:nvSpPr>
          <p:cNvPr id="3" name="Content Placeholder 2"/>
          <p:cNvSpPr>
            <a:spLocks noGrp="1"/>
          </p:cNvSpPr>
          <p:nvPr>
            <p:ph idx="1"/>
          </p:nvPr>
        </p:nvSpPr>
        <p:spPr>
          <a:xfrm>
            <a:off x="3803650" y="273050"/>
            <a:ext cx="5111750" cy="5853113"/>
          </a:xfrm>
        </p:spPr>
        <p:txBody>
          <a:bodyPr/>
          <a:lstStyle>
            <a:lvl1pPr eaLnBrk="1" latinLnBrk="0" hangingPunct="1">
              <a:defRPr kumimoji="0" lang="es-ES" sz="3200"/>
            </a:lvl1pPr>
            <a:lvl2pPr eaLnBrk="1" latinLnBrk="0" hangingPunct="1">
              <a:defRPr kumimoji="0" lang="es-ES" sz="2800"/>
            </a:lvl2pPr>
            <a:lvl3pPr eaLnBrk="1" latinLnBrk="0" hangingPunct="1">
              <a:defRPr kumimoji="0" lang="es-ES" sz="2400"/>
            </a:lvl3pPr>
            <a:lvl4pPr eaLnBrk="1" latinLnBrk="0" hangingPunct="1">
              <a:defRPr kumimoji="0" lang="es-ES" sz="2000"/>
            </a:lvl4pPr>
            <a:lvl5pPr eaLnBrk="1" latinLnBrk="0" hangingPunct="1">
              <a:defRPr kumimoji="0" lang="es-ES" sz="2000"/>
            </a:lvl5pPr>
            <a:lvl6pPr eaLnBrk="1" latinLnBrk="0" hangingPunct="1">
              <a:defRPr kumimoji="0" lang="es-ES" sz="2000"/>
            </a:lvl6pPr>
            <a:lvl7pPr eaLnBrk="1" latinLnBrk="0" hangingPunct="1">
              <a:defRPr kumimoji="0" lang="es-ES" sz="2000"/>
            </a:lvl7pPr>
            <a:lvl8pPr eaLnBrk="1" latinLnBrk="0" hangingPunct="1">
              <a:defRPr kumimoji="0" lang="es-ES" sz="2000"/>
            </a:lvl8pPr>
            <a:lvl9pPr eaLnBrk="1" latinLnBrk="0" hangingPunct="1">
              <a:defRPr kumimoji="0" lang="es-ES" sz="2000"/>
            </a:lvl9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a:p>
        </p:txBody>
      </p:sp>
      <p:sp>
        <p:nvSpPr>
          <p:cNvPr id="4" name="Text Placeholder 3"/>
          <p:cNvSpPr>
            <a:spLocks noGrp="1"/>
          </p:cNvSpPr>
          <p:nvPr>
            <p:ph type="body" sz="half" idx="2"/>
          </p:nvPr>
        </p:nvSpPr>
        <p:spPr>
          <a:xfrm>
            <a:off x="685800" y="1435100"/>
            <a:ext cx="3008313" cy="4691063"/>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endParaRPr/>
          </a:p>
        </p:txBody>
      </p:sp>
      <p:sp>
        <p:nvSpPr>
          <p:cNvPr id="5" name="Date Placeholder 4"/>
          <p:cNvSpPr>
            <a:spLocks noGrp="1"/>
          </p:cNvSpPr>
          <p:nvPr>
            <p:ph type="dt" sz="half" idx="10"/>
          </p:nvPr>
        </p:nvSpPr>
        <p:spPr/>
        <p:txBody>
          <a:bodyPr/>
          <a:lstStyle/>
          <a:p>
            <a:r>
              <a:rPr lang="es-CL" smtClean="0"/>
              <a:t>12/17/2009</a:t>
            </a:r>
            <a:endParaRPr kumimoji="0" lang="es-ES"/>
          </a:p>
        </p:txBody>
      </p:sp>
      <p:sp>
        <p:nvSpPr>
          <p:cNvPr id="6" name="Footer Placeholder 5"/>
          <p:cNvSpPr>
            <a:spLocks noGrp="1"/>
          </p:cNvSpPr>
          <p:nvPr>
            <p:ph type="ftr" sz="quarter" idx="11"/>
          </p:nvPr>
        </p:nvSpPr>
        <p:spPr/>
        <p:txBody>
          <a:bodyPr/>
          <a:lstStyle/>
          <a:p>
            <a:r>
              <a:rPr kumimoji="0" lang="es-ES" smtClean="0"/>
              <a:t>OCJ - 2011</a:t>
            </a:r>
            <a:endParaRPr kumimoji="0" lang="es-ES"/>
          </a:p>
        </p:txBody>
      </p:sp>
      <p:sp>
        <p:nvSpPr>
          <p:cNvPr id="7" name="Slide Number Placeholder 6"/>
          <p:cNvSpPr>
            <a:spLocks noGrp="1"/>
          </p:cNvSpPr>
          <p:nvPr>
            <p:ph type="sldNum" sz="quarter" idx="12"/>
          </p:nvPr>
        </p:nvSpPr>
        <p:spPr/>
        <p:txBody>
          <a:bodyPr/>
          <a:lstStyle/>
          <a:p>
            <a:fld id="{33D6E5A2-EC83-451F-A719-9AC1370DD5CF}" type="slidenum">
              <a:rPr/>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eaLnBrk="1" latinLnBrk="0" hangingPunct="1">
              <a:defRPr kumimoji="0" lang="es-ES" sz="2000" b="1"/>
            </a:lvl1pPr>
          </a:lstStyle>
          <a:p>
            <a:pPr eaLnBrk="1" latinLnBrk="0" hangingPunct="1"/>
            <a:endParaRPr/>
          </a:p>
        </p:txBody>
      </p:sp>
      <p:sp>
        <p:nvSpPr>
          <p:cNvPr id="3" name="Picture Placeholder 2"/>
          <p:cNvSpPr>
            <a:spLocks noGrp="1"/>
          </p:cNvSpPr>
          <p:nvPr>
            <p:ph type="pic" idx="1"/>
          </p:nvPr>
        </p:nvSpPr>
        <p:spPr>
          <a:xfrm>
            <a:off x="1792288" y="612775"/>
            <a:ext cx="5486400" cy="4114800"/>
          </a:xfrm>
        </p:spPr>
        <p:txBody>
          <a:bodyPr/>
          <a:lstStyle>
            <a:lvl1pPr marL="0" indent="0" eaLnBrk="1" latinLnBrk="0" hangingPunct="1">
              <a:buNone/>
              <a:defRPr kumimoji="0" lang="es-ES" sz="3200"/>
            </a:lvl1pPr>
            <a:lvl2pPr marL="457200" indent="0" eaLnBrk="1" latinLnBrk="0" hangingPunct="1">
              <a:buNone/>
              <a:defRPr kumimoji="0" lang="es-ES" sz="2800"/>
            </a:lvl2pPr>
            <a:lvl3pPr marL="914400" indent="0" eaLnBrk="1" latinLnBrk="0" hangingPunct="1">
              <a:buNone/>
              <a:defRPr kumimoji="0" lang="es-ES" sz="2400"/>
            </a:lvl3pPr>
            <a:lvl4pPr marL="1371600" indent="0" eaLnBrk="1" latinLnBrk="0" hangingPunct="1">
              <a:buNone/>
              <a:defRPr kumimoji="0" lang="es-ES" sz="2000"/>
            </a:lvl4pPr>
            <a:lvl5pPr marL="1828800" indent="0" eaLnBrk="1" latinLnBrk="0" hangingPunct="1">
              <a:buNone/>
              <a:defRPr kumimoji="0" lang="es-ES" sz="2000"/>
            </a:lvl5pPr>
            <a:lvl6pPr marL="2286000" indent="0" eaLnBrk="1" latinLnBrk="0" hangingPunct="1">
              <a:buNone/>
              <a:defRPr kumimoji="0" lang="es-ES" sz="2000"/>
            </a:lvl6pPr>
            <a:lvl7pPr marL="2743200" indent="0" eaLnBrk="1" latinLnBrk="0" hangingPunct="1">
              <a:buNone/>
              <a:defRPr kumimoji="0" lang="es-ES" sz="2000"/>
            </a:lvl7pPr>
            <a:lvl8pPr marL="3200400" indent="0" eaLnBrk="1" latinLnBrk="0" hangingPunct="1">
              <a:buNone/>
              <a:defRPr kumimoji="0" lang="es-ES" sz="2000"/>
            </a:lvl8pPr>
            <a:lvl9pPr marL="3657600" indent="0" eaLnBrk="1" latinLnBrk="0" hangingPunct="1">
              <a:buNone/>
              <a:defRPr kumimoji="0" lang="es-ES" sz="2000"/>
            </a:lvl9pPr>
          </a:lstStyle>
          <a:p>
            <a:pPr eaLnBrk="1" latinLnBrk="0" hangingPunct="1"/>
            <a:endParaRPr/>
          </a:p>
        </p:txBody>
      </p:sp>
      <p:sp>
        <p:nvSpPr>
          <p:cNvPr id="4" name="Text Placeholder 3"/>
          <p:cNvSpPr>
            <a:spLocks noGrp="1"/>
          </p:cNvSpPr>
          <p:nvPr>
            <p:ph type="body" sz="half" idx="2"/>
          </p:nvPr>
        </p:nvSpPr>
        <p:spPr>
          <a:xfrm>
            <a:off x="1792288" y="5367338"/>
            <a:ext cx="5486400" cy="804862"/>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endParaRPr/>
          </a:p>
        </p:txBody>
      </p:sp>
      <p:sp>
        <p:nvSpPr>
          <p:cNvPr id="5" name="Date Placeholder 4"/>
          <p:cNvSpPr>
            <a:spLocks noGrp="1"/>
          </p:cNvSpPr>
          <p:nvPr>
            <p:ph type="dt" sz="half" idx="10"/>
          </p:nvPr>
        </p:nvSpPr>
        <p:spPr/>
        <p:txBody>
          <a:bodyPr/>
          <a:lstStyle/>
          <a:p>
            <a:r>
              <a:rPr lang="es-CL" smtClean="0"/>
              <a:t>12/17/2009</a:t>
            </a:r>
            <a:endParaRPr kumimoji="0" lang="es-ES"/>
          </a:p>
        </p:txBody>
      </p:sp>
      <p:sp>
        <p:nvSpPr>
          <p:cNvPr id="6" name="Footer Placeholder 5"/>
          <p:cNvSpPr>
            <a:spLocks noGrp="1"/>
          </p:cNvSpPr>
          <p:nvPr>
            <p:ph type="ftr" sz="quarter" idx="11"/>
          </p:nvPr>
        </p:nvSpPr>
        <p:spPr/>
        <p:txBody>
          <a:bodyPr/>
          <a:lstStyle/>
          <a:p>
            <a:r>
              <a:rPr kumimoji="0" lang="es-ES" smtClean="0"/>
              <a:t>OCJ - 2011</a:t>
            </a:r>
            <a:endParaRPr kumimoji="0" lang="es-ES"/>
          </a:p>
        </p:txBody>
      </p:sp>
      <p:sp>
        <p:nvSpPr>
          <p:cNvPr id="7" name="Slide Number Placeholder 6"/>
          <p:cNvSpPr>
            <a:spLocks noGrp="1"/>
          </p:cNvSpPr>
          <p:nvPr>
            <p:ph type="sldNum" sz="quarter" idx="12"/>
          </p:nvPr>
        </p:nvSpPr>
        <p:spPr/>
        <p:txBody>
          <a:bodyPr/>
          <a:lstStyle/>
          <a:p>
            <a:fld id="{33D6E5A2-EC83-451F-A719-9AC1370DD5CF}" type="slidenum">
              <a:rPr/>
              <a:pPr/>
              <a:t>‹Nº›</a:t>
            </a:fld>
            <a:endParaRPr kumimoji="0" lang="es-ES"/>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endParaRPr/>
          </a:p>
        </p:txBody>
      </p:sp>
      <p:sp>
        <p:nvSpPr>
          <p:cNvPr id="3" name="Vertical Text Placeholder 2"/>
          <p:cNvSpPr>
            <a:spLocks noGrp="1"/>
          </p:cNvSpPr>
          <p:nvPr>
            <p:ph type="body" orient="vert" idx="1"/>
          </p:nvPr>
        </p:nvSpPr>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a:p>
        </p:txBody>
      </p:sp>
      <p:sp>
        <p:nvSpPr>
          <p:cNvPr id="4" name="Date Placeholder 3"/>
          <p:cNvSpPr>
            <a:spLocks noGrp="1"/>
          </p:cNvSpPr>
          <p:nvPr>
            <p:ph type="dt" sz="half" idx="10"/>
          </p:nvPr>
        </p:nvSpPr>
        <p:spPr/>
        <p:txBody>
          <a:bodyPr/>
          <a:lstStyle/>
          <a:p>
            <a:r>
              <a:rPr lang="es-CL" smtClean="0"/>
              <a:t>12/17/2009</a:t>
            </a:r>
            <a:endParaRPr kumimoji="0" lang="es-ES"/>
          </a:p>
        </p:txBody>
      </p:sp>
      <p:sp>
        <p:nvSpPr>
          <p:cNvPr id="5" name="Footer Placeholder 4"/>
          <p:cNvSpPr>
            <a:spLocks noGrp="1"/>
          </p:cNvSpPr>
          <p:nvPr>
            <p:ph type="ftr" sz="quarter" idx="11"/>
          </p:nvPr>
        </p:nvSpPr>
        <p:spPr/>
        <p:txBody>
          <a:bodyPr/>
          <a:lstStyle/>
          <a:p>
            <a:r>
              <a:rPr kumimoji="0" lang="es-ES" smtClean="0"/>
              <a:t>OCJ - 2011</a:t>
            </a:r>
            <a:endParaRPr kumimoji="0" lang="es-ES"/>
          </a:p>
        </p:txBody>
      </p:sp>
      <p:sp>
        <p:nvSpPr>
          <p:cNvPr id="6" name="Slide Number Placeholder 5"/>
          <p:cNvSpPr>
            <a:spLocks noGrp="1"/>
          </p:cNvSpPr>
          <p:nvPr>
            <p:ph type="sldNum" sz="quarter" idx="12"/>
          </p:nvPr>
        </p:nvSpPr>
        <p:spPr/>
        <p:txBody>
          <a:bodyPr/>
          <a:lstStyle/>
          <a:p>
            <a:fld id="{33D6E5A2-EC83-451F-A719-9AC1370DD5CF}" type="slidenum">
              <a:rPr/>
              <a:pPr/>
              <a:t>‹Nº›</a:t>
            </a:fld>
            <a:endParaRPr kumimoji="0" lang="es-ES"/>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Texto y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pPr eaLnBrk="1" latinLnBrk="0" hangingPunct="1"/>
            <a:endParaRPr/>
          </a:p>
        </p:txBody>
      </p:sp>
      <p:sp>
        <p:nvSpPr>
          <p:cNvPr id="3" name="Vertical Text Placeholder 2"/>
          <p:cNvSpPr>
            <a:spLocks noGrp="1"/>
          </p:cNvSpPr>
          <p:nvPr>
            <p:ph type="body" orient="vert" idx="1"/>
          </p:nvPr>
        </p:nvSpPr>
        <p:spPr>
          <a:xfrm>
            <a:off x="762000" y="274638"/>
            <a:ext cx="5867400" cy="5851525"/>
          </a:xfrm>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a:p>
        </p:txBody>
      </p:sp>
      <p:sp>
        <p:nvSpPr>
          <p:cNvPr id="4" name="Date Placeholder 3"/>
          <p:cNvSpPr>
            <a:spLocks noGrp="1"/>
          </p:cNvSpPr>
          <p:nvPr>
            <p:ph type="dt" sz="half" idx="10"/>
          </p:nvPr>
        </p:nvSpPr>
        <p:spPr/>
        <p:txBody>
          <a:bodyPr/>
          <a:lstStyle/>
          <a:p>
            <a:r>
              <a:rPr lang="es-CL" smtClean="0"/>
              <a:t>12/17/2009</a:t>
            </a:r>
            <a:endParaRPr kumimoji="0" lang="es-ES"/>
          </a:p>
        </p:txBody>
      </p:sp>
      <p:sp>
        <p:nvSpPr>
          <p:cNvPr id="5" name="Footer Placeholder 4"/>
          <p:cNvSpPr>
            <a:spLocks noGrp="1"/>
          </p:cNvSpPr>
          <p:nvPr>
            <p:ph type="ftr" sz="quarter" idx="11"/>
          </p:nvPr>
        </p:nvSpPr>
        <p:spPr/>
        <p:txBody>
          <a:bodyPr/>
          <a:lstStyle/>
          <a:p>
            <a:r>
              <a:rPr kumimoji="0" lang="es-ES" smtClean="0"/>
              <a:t>OCJ - 2011</a:t>
            </a:r>
            <a:endParaRPr kumimoji="0" lang="es-ES"/>
          </a:p>
        </p:txBody>
      </p:sp>
      <p:sp>
        <p:nvSpPr>
          <p:cNvPr id="6" name="Slide Number Placeholder 5"/>
          <p:cNvSpPr>
            <a:spLocks noGrp="1"/>
          </p:cNvSpPr>
          <p:nvPr>
            <p:ph type="sldNum" sz="quarter" idx="12"/>
          </p:nvPr>
        </p:nvSpPr>
        <p:spPr/>
        <p:txBody>
          <a:bodyPr/>
          <a:lstStyle/>
          <a:p>
            <a:fld id="{33D6E5A2-EC83-451F-A719-9AC1370DD5CF}" type="slidenum">
              <a:rPr/>
              <a:pPr/>
              <a:t>‹Nº›</a:t>
            </a:fld>
            <a:endParaRPr kumimoji="0" lang="es-ES"/>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75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4" cstate="email">
            <a:extLst>
              <a:ext uri="{28A0092B-C50C-407E-A947-70E740481C1C}">
                <a14:useLocalDpi xmlns=""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pPr eaLnBrk="1" latinLnBrk="0" hangingPunct="1"/>
            <a:r>
              <a:rPr kumimoji="0" lang="en-US" smtClean="0"/>
              <a:t>Click to edit Master title style</a:t>
            </a:r>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eaLnBrk="1" latinLnBrk="0" hangingPunct="1">
              <a:defRPr kumimoji="0" lang="es-ES" sz="1200">
                <a:solidFill>
                  <a:schemeClr val="tx1">
                    <a:tint val="75000"/>
                  </a:schemeClr>
                </a:solidFill>
              </a:defRPr>
            </a:lvl1pPr>
          </a:lstStyle>
          <a:p>
            <a:r>
              <a:rPr lang="es-CL" smtClean="0"/>
              <a:t>12/17/2009</a:t>
            </a:r>
            <a:endParaRPr kumimoji="0" lang="es-ES"/>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eaLnBrk="1" latinLnBrk="0" hangingPunct="1">
              <a:defRPr kumimoji="0" lang="es-ES" sz="1200">
                <a:solidFill>
                  <a:schemeClr val="tx1">
                    <a:tint val="75000"/>
                  </a:schemeClr>
                </a:solidFill>
              </a:defRPr>
            </a:lvl1pPr>
          </a:lstStyle>
          <a:p>
            <a:r>
              <a:rPr kumimoji="0" lang="es-ES" smtClean="0"/>
              <a:t>OCJ - 2011</a:t>
            </a:r>
            <a:endParaRPr kumimoji="0" lang="es-ES"/>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eaLnBrk="1" latinLnBrk="0" hangingPunct="1">
              <a:defRPr kumimoji="0" lang="es-ES" sz="1200">
                <a:solidFill>
                  <a:schemeClr val="tx1">
                    <a:tint val="75000"/>
                  </a:schemeClr>
                </a:solidFill>
              </a:defRPr>
            </a:lvl1pPr>
          </a:lstStyle>
          <a:p>
            <a:fld id="{33D6E5A2-EC83-451F-A719-9AC1370DD5CF}" type="slidenum">
              <a:rPr/>
              <a:pPr/>
              <a:t>‹Nº›</a:t>
            </a:fld>
            <a:endParaRPr kumimoji="0" lang="es-ES"/>
          </a:p>
        </p:txBody>
      </p:sp>
      <p:pic>
        <p:nvPicPr>
          <p:cNvPr id="8" name="Picture 7"/>
          <p:cNvPicPr>
            <a:picLocks noChangeAspect="1"/>
          </p:cNvPicPr>
          <p:nvPr/>
        </p:nvPicPr>
        <p:blipFill rotWithShape="1">
          <a:blip r:embed="rId15" cstate="email">
            <a:extLst>
              <a:ext uri="{28A0092B-C50C-407E-A947-70E740481C1C}">
                <a14:useLocalDpi xmlns=""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Lst>
  <p:transition spd="slow">
    <p:wipe dir="d"/>
  </p:transition>
  <p:timing>
    <p:tnLst>
      <p:par>
        <p:cTn id="1" dur="indefinite" restart="never" nodeType="tmRoot"/>
      </p:par>
    </p:tnLst>
  </p:timing>
  <p:hf hdr="0" dt="0"/>
  <p:txStyles>
    <p:titleStyle>
      <a:lvl1pPr algn="l" defTabSz="914400" rtl="0" eaLnBrk="1" latinLnBrk="0" hangingPunct="1">
        <a:spcBef>
          <a:spcPct val="0"/>
        </a:spcBef>
        <a:buNone/>
        <a:defRPr kumimoji="0" lang="es-ES"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p:bodyStyle>
    <p:otherStyle>
      <a:defPPr>
        <a:defRPr kumimoji="0" lang="es-ES"/>
      </a:defPPr>
      <a:lvl1pPr marL="0" algn="l" defTabSz="914400" rtl="0" eaLnBrk="1" latinLnBrk="0" hangingPunct="1">
        <a:defRPr kumimoji="0" lang="es-ES" sz="1800" kern="1200">
          <a:solidFill>
            <a:schemeClr val="tx1"/>
          </a:solidFill>
          <a:latin typeface="+mn-lt"/>
          <a:ea typeface="+mn-ea"/>
          <a:cs typeface="+mn-cs"/>
        </a:defRPr>
      </a:lvl1pPr>
      <a:lvl2pPr marL="457200" algn="l" defTabSz="914400" rtl="0" eaLnBrk="1" latinLnBrk="0" hangingPunct="1">
        <a:defRPr kumimoji="0" lang="es-ES" sz="1800" kern="1200">
          <a:solidFill>
            <a:schemeClr val="tx1"/>
          </a:solidFill>
          <a:latin typeface="+mn-lt"/>
          <a:ea typeface="+mn-ea"/>
          <a:cs typeface="+mn-cs"/>
        </a:defRPr>
      </a:lvl2pPr>
      <a:lvl3pPr marL="914400" algn="l" defTabSz="914400" rtl="0" eaLnBrk="1" latinLnBrk="0" hangingPunct="1">
        <a:defRPr kumimoji="0" lang="es-ES" sz="1800" kern="1200">
          <a:solidFill>
            <a:schemeClr val="tx1"/>
          </a:solidFill>
          <a:latin typeface="+mn-lt"/>
          <a:ea typeface="+mn-ea"/>
          <a:cs typeface="+mn-cs"/>
        </a:defRPr>
      </a:lvl3pPr>
      <a:lvl4pPr marL="1371600" algn="l" defTabSz="914400" rtl="0" eaLnBrk="1" latinLnBrk="0" hangingPunct="1">
        <a:defRPr kumimoji="0" lang="es-ES" sz="1800" kern="1200">
          <a:solidFill>
            <a:schemeClr val="tx1"/>
          </a:solidFill>
          <a:latin typeface="+mn-lt"/>
          <a:ea typeface="+mn-ea"/>
          <a:cs typeface="+mn-cs"/>
        </a:defRPr>
      </a:lvl4pPr>
      <a:lvl5pPr marL="1828800" algn="l" defTabSz="914400" rtl="0" eaLnBrk="1" latinLnBrk="0" hangingPunct="1">
        <a:defRPr kumimoji="0" lang="es-ES" sz="1800" kern="1200">
          <a:solidFill>
            <a:schemeClr val="tx1"/>
          </a:solidFill>
          <a:latin typeface="+mn-lt"/>
          <a:ea typeface="+mn-ea"/>
          <a:cs typeface="+mn-cs"/>
        </a:defRPr>
      </a:lvl5pPr>
      <a:lvl6pPr marL="2286000" algn="l" defTabSz="914400" rtl="0" eaLnBrk="1" latinLnBrk="0" hangingPunct="1">
        <a:defRPr kumimoji="0" lang="es-ES" sz="1800" kern="1200">
          <a:solidFill>
            <a:schemeClr val="tx1"/>
          </a:solidFill>
          <a:latin typeface="+mn-lt"/>
          <a:ea typeface="+mn-ea"/>
          <a:cs typeface="+mn-cs"/>
        </a:defRPr>
      </a:lvl6pPr>
      <a:lvl7pPr marL="2743200" algn="l" defTabSz="914400" rtl="0" eaLnBrk="1" latinLnBrk="0" hangingPunct="1">
        <a:defRPr kumimoji="0" lang="es-ES" sz="1800" kern="1200">
          <a:solidFill>
            <a:schemeClr val="tx1"/>
          </a:solidFill>
          <a:latin typeface="+mn-lt"/>
          <a:ea typeface="+mn-ea"/>
          <a:cs typeface="+mn-cs"/>
        </a:defRPr>
      </a:lvl7pPr>
      <a:lvl8pPr marL="3200400" algn="l" defTabSz="914400" rtl="0" eaLnBrk="1" latinLnBrk="0" hangingPunct="1">
        <a:defRPr kumimoji="0" lang="es-ES" sz="1800" kern="1200">
          <a:solidFill>
            <a:schemeClr val="tx1"/>
          </a:solidFill>
          <a:latin typeface="+mn-lt"/>
          <a:ea typeface="+mn-ea"/>
          <a:cs typeface="+mn-cs"/>
        </a:defRPr>
      </a:lvl8pPr>
      <a:lvl9pPr marL="3657600" algn="l" defTabSz="914400" rtl="0" eaLnBrk="1" latinLnBrk="0" hangingPunct="1">
        <a:defRPr kumimoji="0"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8.xml"/><Relationship Id="rId5" Type="http://schemas.openxmlformats.org/officeDocument/2006/relationships/image" Target="../media/image17.wmf"/><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9.xml"/><Relationship Id="rId5" Type="http://schemas.openxmlformats.org/officeDocument/2006/relationships/image" Target="../media/image18.wmf"/><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0.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1.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3.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4.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5.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6.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1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18.xml"/><Relationship Id="rId5" Type="http://schemas.openxmlformats.org/officeDocument/2006/relationships/image" Target="../media/image5.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9.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oleObject" Target="../embeddings/oleObject2.bin"/><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24.jpeg"/><Relationship Id="rId2" Type="http://schemas.openxmlformats.org/officeDocument/2006/relationships/slideLayout" Target="../slideLayouts/slideLayout4.xml"/><Relationship Id="rId1" Type="http://schemas.openxmlformats.org/officeDocument/2006/relationships/tags" Target="../tags/tag20.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21.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ags" Target="../tags/tag2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23.xml"/><Relationship Id="rId5" Type="http://schemas.openxmlformats.org/officeDocument/2006/relationships/image" Target="../media/image25.jpe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24.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25.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28.jpeg"/><Relationship Id="rId2" Type="http://schemas.openxmlformats.org/officeDocument/2006/relationships/slideLayout" Target="../slideLayouts/slideLayout4.xml"/><Relationship Id="rId1" Type="http://schemas.openxmlformats.org/officeDocument/2006/relationships/tags" Target="../tags/tag26.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tags" Target="../tags/tag27.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28.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2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30.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4.xml"/><Relationship Id="rId1" Type="http://schemas.openxmlformats.org/officeDocument/2006/relationships/tags" Target="../tags/tag31.x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32.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0.wmf"/><Relationship Id="rId5" Type="http://schemas.openxmlformats.org/officeDocument/2006/relationships/image" Target="../media/image5.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4.xml"/><Relationship Id="rId5" Type="http://schemas.openxmlformats.org/officeDocument/2006/relationships/image" Target="../media/image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5.xml"/><Relationship Id="rId5" Type="http://schemas.openxmlformats.org/officeDocument/2006/relationships/image" Target="../media/image5.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oleObject" Target="../embeddings/oleObject1.bin"/><Relationship Id="rId2" Type="http://schemas.openxmlformats.org/officeDocument/2006/relationships/tags" Target="../tags/tag6.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676400" y="1958975"/>
            <a:ext cx="7094624" cy="1470025"/>
          </a:xfrm>
        </p:spPr>
        <p:txBody>
          <a:bodyPr>
            <a:noAutofit/>
          </a:bodyPr>
          <a:lstStyle/>
          <a:p>
            <a:pPr algn="ctr"/>
            <a:r>
              <a:rPr lang="es-ES" sz="4800" dirty="0" smtClean="0">
                <a:solidFill>
                  <a:schemeClr val="tx1"/>
                </a:solidFill>
              </a:rPr>
              <a:t>Taller de </a:t>
            </a:r>
            <a:br>
              <a:rPr lang="es-ES" sz="4800" dirty="0" smtClean="0">
                <a:solidFill>
                  <a:schemeClr val="tx1"/>
                </a:solidFill>
              </a:rPr>
            </a:br>
            <a:r>
              <a:rPr lang="es-ES" sz="4800" dirty="0" smtClean="0">
                <a:solidFill>
                  <a:schemeClr val="tx1"/>
                </a:solidFill>
              </a:rPr>
              <a:t>Investigación de Accidentes</a:t>
            </a:r>
            <a:endParaRPr lang="es-ES" sz="4800" dirty="0">
              <a:solidFill>
                <a:schemeClr val="tx1"/>
              </a:solidFill>
            </a:endParaRPr>
          </a:p>
        </p:txBody>
      </p:sp>
      <p:sp>
        <p:nvSpPr>
          <p:cNvPr id="3" name="Subtitle 2"/>
          <p:cNvSpPr>
            <a:spLocks noGrp="1"/>
          </p:cNvSpPr>
          <p:nvPr>
            <p:ph type="subTitle" idx="1"/>
            <p:custDataLst>
              <p:tags r:id="rId3"/>
            </p:custDataLst>
          </p:nvPr>
        </p:nvSpPr>
        <p:spPr>
          <a:xfrm>
            <a:off x="3962400" y="5638800"/>
            <a:ext cx="4772528" cy="990600"/>
          </a:xfrm>
        </p:spPr>
        <p:txBody>
          <a:bodyPr>
            <a:normAutofit/>
          </a:bodyPr>
          <a:lstStyle/>
          <a:p>
            <a:r>
              <a:rPr lang="es-ES" sz="2400" b="1" dirty="0" smtClean="0">
                <a:latin typeface="+mn-lt"/>
              </a:rPr>
              <a:t>Oscar </a:t>
            </a:r>
            <a:r>
              <a:rPr lang="es-ES" sz="2400" b="1" dirty="0" err="1" smtClean="0">
                <a:latin typeface="+mn-lt"/>
              </a:rPr>
              <a:t>Clasing</a:t>
            </a:r>
            <a:r>
              <a:rPr lang="es-ES" sz="2400" b="1" dirty="0" smtClean="0">
                <a:latin typeface="+mn-lt"/>
              </a:rPr>
              <a:t> J.</a:t>
            </a:r>
            <a:endParaRPr lang="es-ES" sz="2400" b="1" dirty="0">
              <a:latin typeface="+mn-lt"/>
            </a:endParaRPr>
          </a:p>
          <a:p>
            <a:r>
              <a:rPr lang="es-ES" sz="2400" b="1" dirty="0" smtClean="0">
                <a:latin typeface="+mn-lt"/>
              </a:rPr>
              <a:t>Enero 2011</a:t>
            </a:r>
            <a:endParaRPr lang="es-ES" sz="2400" b="1" dirty="0">
              <a:latin typeface="+mn-lt"/>
            </a:endParaRPr>
          </a:p>
        </p:txBody>
      </p:sp>
      <p:pic>
        <p:nvPicPr>
          <p:cNvPr id="5" name="Picture 22" descr="logo_ugi_v1"/>
          <p:cNvPicPr>
            <a:picLocks noChangeAspect="1" noChangeArrowheads="1"/>
          </p:cNvPicPr>
          <p:nvPr/>
        </p:nvPicPr>
        <p:blipFill>
          <a:blip r:embed="rId6" cstate="print"/>
          <a:srcRect/>
          <a:stretch>
            <a:fillRect/>
          </a:stretch>
        </p:blipFill>
        <p:spPr bwMode="auto">
          <a:xfrm>
            <a:off x="7543800" y="228600"/>
            <a:ext cx="1219200" cy="695528"/>
          </a:xfrm>
          <a:prstGeom prst="rect">
            <a:avLst/>
          </a:prstGeom>
          <a:noFill/>
          <a:ln w="9525">
            <a:noFill/>
            <a:miter lim="800000"/>
            <a:headEnd/>
            <a:tailEnd/>
          </a:ln>
        </p:spPr>
      </p:pic>
      <p:pic>
        <p:nvPicPr>
          <p:cNvPr id="73729" name="Picture 1"/>
          <p:cNvPicPr>
            <a:picLocks noChangeAspect="1" noChangeArrowheads="1"/>
          </p:cNvPicPr>
          <p:nvPr/>
        </p:nvPicPr>
        <p:blipFill>
          <a:blip r:embed="rId7" cstate="print"/>
          <a:srcRect/>
          <a:stretch>
            <a:fillRect/>
          </a:stretch>
        </p:blipFill>
        <p:spPr bwMode="auto">
          <a:xfrm>
            <a:off x="2362200" y="255183"/>
            <a:ext cx="1981200" cy="763992"/>
          </a:xfrm>
          <a:prstGeom prst="rect">
            <a:avLst/>
          </a:prstGeom>
          <a:noFill/>
          <a:ln w="9525">
            <a:noFill/>
            <a:miter lim="800000"/>
            <a:headEnd/>
            <a:tailEnd/>
          </a:ln>
        </p:spPr>
      </p:pic>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10</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smtClean="0">
                <a:solidFill>
                  <a:schemeClr val="tx1"/>
                </a:solidFill>
              </a:rPr>
              <a:t>OCJ - 2011</a:t>
            </a:r>
            <a:endParaRPr kumimoji="0" lang="es-ES">
              <a:solidFill>
                <a:schemeClr val="tx1"/>
              </a:solidFill>
            </a:endParaRPr>
          </a:p>
        </p:txBody>
      </p:sp>
      <p:pic>
        <p:nvPicPr>
          <p:cNvPr id="21"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pic>
        <p:nvPicPr>
          <p:cNvPr id="12" name="Picture 7" descr="j0441523"/>
          <p:cNvPicPr>
            <a:picLocks noChangeAspect="1" noChangeArrowheads="1"/>
          </p:cNvPicPr>
          <p:nvPr/>
        </p:nvPicPr>
        <p:blipFill>
          <a:blip r:embed="rId5" cstate="print"/>
          <a:srcRect/>
          <a:stretch>
            <a:fillRect/>
          </a:stretch>
        </p:blipFill>
        <p:spPr bwMode="auto">
          <a:xfrm>
            <a:off x="4648200" y="825500"/>
            <a:ext cx="3384550" cy="2890838"/>
          </a:xfrm>
          <a:prstGeom prst="rect">
            <a:avLst/>
          </a:prstGeom>
          <a:noFill/>
        </p:spPr>
      </p:pic>
      <p:sp>
        <p:nvSpPr>
          <p:cNvPr id="13" name="Rectangle 2"/>
          <p:cNvSpPr>
            <a:spLocks noChangeArrowheads="1"/>
          </p:cNvSpPr>
          <p:nvPr/>
        </p:nvSpPr>
        <p:spPr bwMode="auto">
          <a:xfrm>
            <a:off x="1168400" y="1019175"/>
            <a:ext cx="6680200" cy="504825"/>
          </a:xfrm>
          <a:prstGeom prst="rect">
            <a:avLst/>
          </a:prstGeom>
          <a:noFill/>
          <a:ln w="9525" algn="ctr">
            <a:noFill/>
            <a:miter lim="800000"/>
            <a:headEnd/>
            <a:tailEnd/>
          </a:ln>
          <a:effectLst/>
        </p:spPr>
        <p:txBody>
          <a:bodyPr lIns="92075" tIns="46038" rIns="92075" bIns="46038" anchor="ctr"/>
          <a:lstStyle/>
          <a:p>
            <a:pPr algn="just"/>
            <a:r>
              <a:rPr lang="es-ES_tradnl" sz="4400" b="1" dirty="0">
                <a:solidFill>
                  <a:srgbClr val="FF0000"/>
                </a:solidFill>
                <a:effectLst>
                  <a:outerShdw blurRad="38100" dist="38100" dir="2700000" algn="tl">
                    <a:srgbClr val="000000"/>
                  </a:outerShdw>
                </a:effectLst>
              </a:rPr>
              <a:t>5 ¿por qué?</a:t>
            </a:r>
            <a:endParaRPr lang="es-ES" sz="4400" b="1" dirty="0">
              <a:solidFill>
                <a:srgbClr val="FF0000"/>
              </a:solidFill>
              <a:effectLst>
                <a:outerShdw blurRad="38100" dist="38100" dir="2700000" algn="tl">
                  <a:srgbClr val="000000"/>
                </a:outerShdw>
              </a:effectLst>
            </a:endParaRPr>
          </a:p>
        </p:txBody>
      </p:sp>
      <p:sp>
        <p:nvSpPr>
          <p:cNvPr id="14" name="Rectangle 8"/>
          <p:cNvSpPr>
            <a:spLocks noChangeArrowheads="1"/>
          </p:cNvSpPr>
          <p:nvPr/>
        </p:nvSpPr>
        <p:spPr bwMode="auto">
          <a:xfrm>
            <a:off x="1081088" y="1557337"/>
            <a:ext cx="4252912" cy="576263"/>
          </a:xfrm>
          <a:prstGeom prst="rect">
            <a:avLst/>
          </a:prstGeom>
          <a:noFill/>
          <a:ln w="9525" algn="ctr">
            <a:noFill/>
            <a:miter lim="800000"/>
            <a:headEnd/>
            <a:tailEnd/>
          </a:ln>
          <a:effectLst/>
        </p:spPr>
        <p:txBody>
          <a:bodyPr lIns="92075" tIns="46038" rIns="92075" bIns="46038" anchor="ctr"/>
          <a:lstStyle/>
          <a:p>
            <a:pPr algn="just"/>
            <a:r>
              <a:rPr lang="es-ES_tradnl" sz="2400" b="1" i="1" dirty="0" err="1">
                <a:solidFill>
                  <a:srgbClr val="000099"/>
                </a:solidFill>
                <a:effectLst/>
              </a:rPr>
              <a:t>Taichi</a:t>
            </a:r>
            <a:r>
              <a:rPr lang="es-ES_tradnl" sz="2400" b="1" i="1" dirty="0">
                <a:solidFill>
                  <a:srgbClr val="000099"/>
                </a:solidFill>
                <a:effectLst/>
              </a:rPr>
              <a:t> </a:t>
            </a:r>
            <a:r>
              <a:rPr lang="es-ES_tradnl" sz="2400" b="1" i="1" dirty="0" err="1">
                <a:solidFill>
                  <a:srgbClr val="000099"/>
                </a:solidFill>
                <a:effectLst/>
              </a:rPr>
              <a:t>Onno</a:t>
            </a:r>
            <a:r>
              <a:rPr lang="es-ES_tradnl" sz="2400" b="1" i="1" dirty="0">
                <a:solidFill>
                  <a:srgbClr val="000099"/>
                </a:solidFill>
                <a:effectLst/>
              </a:rPr>
              <a:t> – Ing. Toyota</a:t>
            </a:r>
            <a:endParaRPr lang="es-ES" sz="2400" b="1" i="1" dirty="0">
              <a:solidFill>
                <a:srgbClr val="000099"/>
              </a:solidFill>
              <a:effectLst/>
            </a:endParaRPr>
          </a:p>
        </p:txBody>
      </p:sp>
      <p:sp>
        <p:nvSpPr>
          <p:cNvPr id="15" name="Rectangle 4"/>
          <p:cNvSpPr>
            <a:spLocks noChangeArrowheads="1"/>
          </p:cNvSpPr>
          <p:nvPr/>
        </p:nvSpPr>
        <p:spPr bwMode="auto">
          <a:xfrm>
            <a:off x="1320800" y="2544763"/>
            <a:ext cx="4013200" cy="503237"/>
          </a:xfrm>
          <a:prstGeom prst="rect">
            <a:avLst/>
          </a:prstGeom>
          <a:noFill/>
          <a:ln w="9525" algn="ctr">
            <a:noFill/>
            <a:miter lim="800000"/>
            <a:headEnd/>
            <a:tailEnd/>
          </a:ln>
          <a:effectLst/>
        </p:spPr>
        <p:txBody>
          <a:bodyPr lIns="92075" tIns="46038" rIns="92075" bIns="46038" anchor="ctr"/>
          <a:lstStyle/>
          <a:p>
            <a:pPr algn="just"/>
            <a:r>
              <a:rPr lang="es-ES_tradnl" sz="2800" b="1" dirty="0">
                <a:solidFill>
                  <a:srgbClr val="0000FF"/>
                </a:solidFill>
                <a:effectLst/>
                <a:sym typeface="Wingdings 3" pitchFamily="18" charset="2"/>
              </a:rPr>
              <a:t>¿Qué es?</a:t>
            </a:r>
            <a:endParaRPr lang="es-ES" sz="2800" b="1" dirty="0">
              <a:solidFill>
                <a:srgbClr val="0000FF"/>
              </a:solidFill>
              <a:effectLst/>
            </a:endParaRPr>
          </a:p>
        </p:txBody>
      </p:sp>
      <p:sp>
        <p:nvSpPr>
          <p:cNvPr id="20" name="Rectangle 3"/>
          <p:cNvSpPr>
            <a:spLocks noChangeArrowheads="1"/>
          </p:cNvSpPr>
          <p:nvPr/>
        </p:nvSpPr>
        <p:spPr bwMode="auto">
          <a:xfrm>
            <a:off x="1046163" y="3851275"/>
            <a:ext cx="7564437" cy="2092325"/>
          </a:xfrm>
          <a:prstGeom prst="rect">
            <a:avLst/>
          </a:prstGeom>
          <a:noFill/>
          <a:ln w="9525" algn="ctr">
            <a:noFill/>
            <a:miter lim="800000"/>
            <a:headEnd/>
            <a:tailEnd/>
          </a:ln>
          <a:effectLst/>
        </p:spPr>
        <p:txBody>
          <a:bodyPr lIns="92075" tIns="46038" rIns="92075" bIns="46038" anchor="ctr"/>
          <a:lstStyle/>
          <a:p>
            <a:pPr algn="just"/>
            <a:r>
              <a:rPr lang="es-ES_tradnl" sz="2800" b="1" dirty="0">
                <a:effectLst/>
              </a:rPr>
              <a:t>- Es una técnica sistemática de preguntas utilizadas en una fase de análisis de problemas para buscar posibles causas principales. La técnica requiere que el equipo pregunte ¿por qué? al menos 5 veces.</a:t>
            </a:r>
            <a:endParaRPr lang="es-ES" sz="2800" b="1" dirty="0">
              <a:effectLst/>
            </a:endParaRPr>
          </a:p>
        </p:txBody>
      </p:sp>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linds(horizont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linds(horizontal)">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utoUpdateAnimBg="0"/>
      <p:bldP spid="14" grpId="0" autoUpdateAnimBg="0"/>
      <p:bldP spid="15" grpId="0" autoUpdateAnimBg="0"/>
      <p:bldP spid="2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11</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15" name="Rectangle 2"/>
          <p:cNvSpPr>
            <a:spLocks noChangeArrowheads="1"/>
          </p:cNvSpPr>
          <p:nvPr/>
        </p:nvSpPr>
        <p:spPr bwMode="auto">
          <a:xfrm>
            <a:off x="539750" y="763588"/>
            <a:ext cx="8064500" cy="720725"/>
          </a:xfrm>
          <a:prstGeom prst="rect">
            <a:avLst/>
          </a:prstGeom>
          <a:noFill/>
          <a:ln w="9525">
            <a:noFill/>
            <a:miter lim="800000"/>
            <a:headEnd/>
            <a:tailEnd/>
          </a:ln>
          <a:effectLst/>
        </p:spPr>
        <p:txBody>
          <a:bodyPr anchor="b"/>
          <a:lstStyle/>
          <a:p>
            <a:pPr algn="ctr"/>
            <a:r>
              <a:rPr lang="es-CL" sz="4800" b="1" dirty="0" smtClean="0">
                <a:solidFill>
                  <a:srgbClr val="CC0000"/>
                </a:solidFill>
                <a:effectLst>
                  <a:outerShdw blurRad="38100" dist="38100" dir="2700000" algn="tl">
                    <a:srgbClr val="000000"/>
                  </a:outerShdw>
                </a:effectLst>
              </a:rPr>
              <a:t>Ejemplo</a:t>
            </a:r>
            <a:endParaRPr lang="es-ES" sz="4800" b="1" dirty="0">
              <a:solidFill>
                <a:srgbClr val="CC0000"/>
              </a:solidFill>
              <a:effectLst>
                <a:outerShdw blurRad="38100" dist="38100" dir="2700000" algn="tl">
                  <a:srgbClr val="000000"/>
                </a:outerShdw>
              </a:effectLst>
            </a:endParaRPr>
          </a:p>
        </p:txBody>
      </p:sp>
      <p:pic>
        <p:nvPicPr>
          <p:cNvPr id="16" name="Picture 11"/>
          <p:cNvPicPr>
            <a:picLocks noChangeAspect="1" noChangeArrowheads="1"/>
          </p:cNvPicPr>
          <p:nvPr/>
        </p:nvPicPr>
        <p:blipFill>
          <a:blip r:embed="rId5" cstate="print"/>
          <a:srcRect/>
          <a:stretch>
            <a:fillRect/>
          </a:stretch>
        </p:blipFill>
        <p:spPr bwMode="auto">
          <a:xfrm>
            <a:off x="6008688" y="2143125"/>
            <a:ext cx="2906712" cy="3190875"/>
          </a:xfrm>
          <a:prstGeom prst="rect">
            <a:avLst/>
          </a:prstGeom>
          <a:noFill/>
          <a:ln w="22225" algn="ctr">
            <a:solidFill>
              <a:srgbClr val="000000"/>
            </a:solidFill>
            <a:miter lim="800000"/>
            <a:headEnd/>
            <a:tailEnd/>
          </a:ln>
          <a:effectLst/>
        </p:spPr>
      </p:pic>
      <p:sp>
        <p:nvSpPr>
          <p:cNvPr id="17" name="Rectangle 3"/>
          <p:cNvSpPr>
            <a:spLocks noChangeArrowheads="1"/>
          </p:cNvSpPr>
          <p:nvPr/>
        </p:nvSpPr>
        <p:spPr bwMode="auto">
          <a:xfrm>
            <a:off x="754063" y="1771650"/>
            <a:ext cx="5113337" cy="4171950"/>
          </a:xfrm>
          <a:prstGeom prst="rect">
            <a:avLst/>
          </a:prstGeom>
          <a:noFill/>
          <a:ln w="9525" algn="ctr">
            <a:noFill/>
            <a:miter lim="800000"/>
            <a:headEnd/>
            <a:tailEnd/>
          </a:ln>
          <a:effectLst/>
        </p:spPr>
        <p:txBody>
          <a:bodyPr lIns="92075" tIns="46038" rIns="92075" bIns="46038" anchor="ctr"/>
          <a:lstStyle/>
          <a:p>
            <a:pPr algn="just"/>
            <a:r>
              <a:rPr lang="es-CL" sz="2800" b="1" dirty="0">
                <a:effectLst/>
              </a:rPr>
              <a:t>Carlos, supervisor de bodega, caminaba por el pasillo Nº 5 de la bodega de productos terminados buscando un producto. De pronto resbaló sobre una mancha de aceite, perdió bruscamente el equilibrio y cayó al suelo apoyándose en la mano derecha, lo que le produjo una fractura en la muñeca.</a:t>
            </a:r>
            <a:endParaRPr lang="es-ES" sz="2800" b="1" dirty="0">
              <a:effectLst/>
            </a:endParaRPr>
          </a:p>
        </p:txBody>
      </p:sp>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P spid="1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12</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7" name="Rectangle 3"/>
          <p:cNvSpPr>
            <a:spLocks noChangeArrowheads="1"/>
          </p:cNvSpPr>
          <p:nvPr/>
        </p:nvSpPr>
        <p:spPr bwMode="auto">
          <a:xfrm>
            <a:off x="838200" y="1160462"/>
            <a:ext cx="7910513" cy="1811338"/>
          </a:xfrm>
          <a:prstGeom prst="rect">
            <a:avLst/>
          </a:prstGeom>
          <a:noFill/>
          <a:ln w="9525" algn="ctr">
            <a:noFill/>
            <a:miter lim="800000"/>
            <a:headEnd/>
            <a:tailEnd/>
          </a:ln>
          <a:effectLst/>
        </p:spPr>
        <p:txBody>
          <a:bodyPr lIns="92075" tIns="46038" rIns="92075" bIns="46038" anchor="ctr"/>
          <a:lstStyle/>
          <a:p>
            <a:pPr algn="just"/>
            <a:r>
              <a:rPr lang="es-CL" sz="2800" b="1" dirty="0" smtClean="0">
                <a:solidFill>
                  <a:srgbClr val="FF0000"/>
                </a:solidFill>
                <a:effectLst/>
              </a:rPr>
              <a:t>Antecedentes:</a:t>
            </a:r>
            <a:r>
              <a:rPr lang="es-CL" sz="2800" b="1" dirty="0" smtClean="0">
                <a:effectLst/>
              </a:rPr>
              <a:t> La </a:t>
            </a:r>
            <a:r>
              <a:rPr lang="es-CL" sz="2800" b="1" dirty="0">
                <a:effectLst/>
              </a:rPr>
              <a:t>iluminación satisfactoria </a:t>
            </a:r>
            <a:r>
              <a:rPr lang="es-CL" sz="2800" b="1" dirty="0" smtClean="0">
                <a:effectLst/>
              </a:rPr>
              <a:t>y </a:t>
            </a:r>
            <a:r>
              <a:rPr lang="es-CL" sz="2800" b="1" dirty="0">
                <a:effectLst/>
              </a:rPr>
              <a:t>los pasillos sin obstrucciones o deformaciones. No se evidencia que Carlos tenga problemas fisiológicos y sicológicos y su estado de salud es normal. No se determinaron actos incorrectos.</a:t>
            </a:r>
            <a:endParaRPr lang="es-ES" sz="2800" b="1" dirty="0">
              <a:effectLst/>
            </a:endParaRPr>
          </a:p>
        </p:txBody>
      </p:sp>
      <p:sp>
        <p:nvSpPr>
          <p:cNvPr id="8" name="Rectangle 7"/>
          <p:cNvSpPr>
            <a:spLocks noChangeArrowheads="1"/>
          </p:cNvSpPr>
          <p:nvPr/>
        </p:nvSpPr>
        <p:spPr bwMode="auto">
          <a:xfrm>
            <a:off x="866775" y="3686175"/>
            <a:ext cx="7743825" cy="504825"/>
          </a:xfrm>
          <a:prstGeom prst="rect">
            <a:avLst/>
          </a:prstGeom>
          <a:noFill/>
          <a:ln w="9525" algn="ctr">
            <a:noFill/>
            <a:miter lim="800000"/>
            <a:headEnd/>
            <a:tailEnd/>
          </a:ln>
          <a:effectLst/>
        </p:spPr>
        <p:txBody>
          <a:bodyPr lIns="92075" tIns="46038" rIns="92075" bIns="46038" anchor="ctr"/>
          <a:lstStyle/>
          <a:p>
            <a:pPr algn="just"/>
            <a:r>
              <a:rPr lang="es-ES_tradnl" sz="2800" b="1" dirty="0">
                <a:solidFill>
                  <a:srgbClr val="FF0000"/>
                </a:solidFill>
                <a:effectLst/>
              </a:rPr>
              <a:t>Análisis de los ¿Por qué?</a:t>
            </a:r>
            <a:endParaRPr lang="es-ES" sz="2800" b="1" dirty="0">
              <a:solidFill>
                <a:srgbClr val="FF0000"/>
              </a:solidFill>
              <a:effectLst/>
            </a:endParaRPr>
          </a:p>
        </p:txBody>
      </p:sp>
      <p:sp>
        <p:nvSpPr>
          <p:cNvPr id="9" name="Rectangle 10"/>
          <p:cNvSpPr>
            <a:spLocks noChangeArrowheads="1"/>
          </p:cNvSpPr>
          <p:nvPr/>
        </p:nvSpPr>
        <p:spPr bwMode="auto">
          <a:xfrm>
            <a:off x="838201" y="4537075"/>
            <a:ext cx="7848600" cy="720725"/>
          </a:xfrm>
          <a:prstGeom prst="rect">
            <a:avLst/>
          </a:prstGeom>
          <a:noFill/>
          <a:ln w="9525" algn="ctr">
            <a:noFill/>
            <a:miter lim="800000"/>
            <a:headEnd/>
            <a:tailEnd/>
          </a:ln>
          <a:effectLst/>
        </p:spPr>
        <p:txBody>
          <a:bodyPr lIns="92075" tIns="46038" rIns="92075" bIns="46038" anchor="ctr"/>
          <a:lstStyle/>
          <a:p>
            <a:pPr algn="just"/>
            <a:r>
              <a:rPr lang="es-ES_tradnl" sz="2800" b="1" dirty="0">
                <a:effectLst/>
              </a:rPr>
              <a:t>Clara permanencia de una condición insegura (mancha de aceite en el pasillo de tránsito).</a:t>
            </a:r>
            <a:endParaRPr lang="es-ES" sz="2800" b="1" dirty="0">
              <a:effectLst/>
            </a:endParaRPr>
          </a:p>
        </p:txBody>
      </p:sp>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P spid="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13</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11" name="Rectangle 8"/>
          <p:cNvSpPr>
            <a:spLocks noChangeArrowheads="1"/>
          </p:cNvSpPr>
          <p:nvPr/>
        </p:nvSpPr>
        <p:spPr bwMode="auto">
          <a:xfrm>
            <a:off x="776288" y="2057400"/>
            <a:ext cx="7910512" cy="1981200"/>
          </a:xfrm>
          <a:prstGeom prst="rect">
            <a:avLst/>
          </a:prstGeom>
          <a:noFill/>
          <a:ln w="9525" algn="ctr">
            <a:noFill/>
            <a:miter lim="800000"/>
            <a:headEnd/>
            <a:tailEnd/>
          </a:ln>
          <a:effectLst/>
        </p:spPr>
        <p:txBody>
          <a:bodyPr lIns="92075" tIns="46038" rIns="92075" bIns="46038" anchor="ctr"/>
          <a:lstStyle/>
          <a:p>
            <a:pPr algn="just"/>
            <a:r>
              <a:rPr lang="es-ES_tradnl" sz="2800" b="1" dirty="0">
                <a:solidFill>
                  <a:srgbClr val="0070C0"/>
                </a:solidFill>
                <a:effectLst/>
              </a:rPr>
              <a:t>R:</a:t>
            </a:r>
            <a:r>
              <a:rPr lang="es-ES_tradnl" sz="2800" b="1" dirty="0">
                <a:effectLst/>
              </a:rPr>
              <a:t> </a:t>
            </a:r>
            <a:r>
              <a:rPr lang="es-CL" sz="2800" b="1" i="1" dirty="0">
                <a:effectLst/>
              </a:rPr>
              <a:t>La mancha de aceite apareció porque la grúa Nº 21 tenía una filtración de aceite y al detenerse en el sector por 5 minutos, se produce una pequeña mancha, que permaneció porque ninguna persona se dio cuenta de su existencia en el pasillo.</a:t>
            </a:r>
            <a:endParaRPr lang="es-ES" sz="2800" b="1" i="1" dirty="0">
              <a:effectLst/>
            </a:endParaRPr>
          </a:p>
        </p:txBody>
      </p:sp>
      <p:sp>
        <p:nvSpPr>
          <p:cNvPr id="12" name="Rectangle 6"/>
          <p:cNvSpPr>
            <a:spLocks noChangeArrowheads="1"/>
          </p:cNvSpPr>
          <p:nvPr/>
        </p:nvSpPr>
        <p:spPr bwMode="auto">
          <a:xfrm>
            <a:off x="714375" y="4495800"/>
            <a:ext cx="8048625" cy="685800"/>
          </a:xfrm>
          <a:prstGeom prst="rect">
            <a:avLst/>
          </a:prstGeom>
          <a:noFill/>
          <a:ln w="9525" algn="ctr">
            <a:noFill/>
            <a:miter lim="800000"/>
            <a:headEnd/>
            <a:tailEnd/>
          </a:ln>
          <a:effectLst/>
        </p:spPr>
        <p:txBody>
          <a:bodyPr lIns="92075" tIns="46038" rIns="92075" bIns="46038" anchor="ctr"/>
          <a:lstStyle/>
          <a:p>
            <a:pPr algn="just"/>
            <a:r>
              <a:rPr lang="es-CL" sz="2800" b="1" dirty="0">
                <a:effectLst/>
              </a:rPr>
              <a:t>¿Por qué la máquina Nº 21 tenía una filtración de aceite?</a:t>
            </a:r>
            <a:endParaRPr lang="es-ES" sz="2800" b="1" dirty="0">
              <a:effectLst/>
            </a:endParaRPr>
          </a:p>
        </p:txBody>
      </p:sp>
      <p:sp>
        <p:nvSpPr>
          <p:cNvPr id="13" name="Rectangle 4"/>
          <p:cNvSpPr>
            <a:spLocks noChangeArrowheads="1"/>
          </p:cNvSpPr>
          <p:nvPr/>
        </p:nvSpPr>
        <p:spPr bwMode="auto">
          <a:xfrm>
            <a:off x="762001" y="5376862"/>
            <a:ext cx="7924800" cy="719138"/>
          </a:xfrm>
          <a:prstGeom prst="rect">
            <a:avLst/>
          </a:prstGeom>
          <a:noFill/>
          <a:ln w="9525" algn="ctr">
            <a:noFill/>
            <a:miter lim="800000"/>
            <a:headEnd/>
            <a:tailEnd/>
          </a:ln>
          <a:effectLst/>
        </p:spPr>
        <p:txBody>
          <a:bodyPr lIns="92075" tIns="46038" rIns="92075" bIns="46038" anchor="ctr"/>
          <a:lstStyle/>
          <a:p>
            <a:pPr algn="just"/>
            <a:r>
              <a:rPr lang="es-ES_tradnl" sz="2800" b="1" dirty="0">
                <a:solidFill>
                  <a:srgbClr val="0070C0"/>
                </a:solidFill>
                <a:effectLst/>
              </a:rPr>
              <a:t>R:</a:t>
            </a:r>
            <a:r>
              <a:rPr lang="es-ES_tradnl" sz="2800" b="1" dirty="0">
                <a:effectLst/>
              </a:rPr>
              <a:t> </a:t>
            </a:r>
            <a:r>
              <a:rPr lang="es-CL" sz="2800" b="1" i="1" dirty="0">
                <a:effectLst/>
              </a:rPr>
              <a:t>Porque la empaquetadura del </a:t>
            </a:r>
            <a:r>
              <a:rPr lang="es-CL" sz="2800" b="1" i="1" dirty="0" err="1">
                <a:effectLst/>
              </a:rPr>
              <a:t>carter</a:t>
            </a:r>
            <a:r>
              <a:rPr lang="es-CL" sz="2800" b="1" i="1" dirty="0">
                <a:effectLst/>
              </a:rPr>
              <a:t> estaba en mal estado.</a:t>
            </a:r>
            <a:r>
              <a:rPr lang="es-ES" sz="2800" dirty="0">
                <a:effectLst>
                  <a:outerShdw blurRad="38100" dist="38100" dir="2700000" algn="tl">
                    <a:srgbClr val="FFFFFF"/>
                  </a:outerShdw>
                </a:effectLst>
              </a:rPr>
              <a:t> </a:t>
            </a:r>
            <a:endParaRPr lang="es-ES" sz="2800" b="1" i="1" dirty="0">
              <a:effectLst/>
            </a:endParaRPr>
          </a:p>
        </p:txBody>
      </p:sp>
      <p:sp>
        <p:nvSpPr>
          <p:cNvPr id="17" name="Rectangle 11"/>
          <p:cNvSpPr>
            <a:spLocks noChangeArrowheads="1"/>
          </p:cNvSpPr>
          <p:nvPr/>
        </p:nvSpPr>
        <p:spPr bwMode="auto">
          <a:xfrm>
            <a:off x="776288" y="990600"/>
            <a:ext cx="7910512" cy="720725"/>
          </a:xfrm>
          <a:prstGeom prst="rect">
            <a:avLst/>
          </a:prstGeom>
          <a:noFill/>
          <a:ln w="9525" algn="ctr">
            <a:noFill/>
            <a:miter lim="800000"/>
            <a:headEnd/>
            <a:tailEnd/>
          </a:ln>
          <a:effectLst/>
        </p:spPr>
        <p:txBody>
          <a:bodyPr lIns="92075" tIns="46038" rIns="92075" bIns="46038" anchor="ctr"/>
          <a:lstStyle/>
          <a:p>
            <a:pPr algn="just"/>
            <a:r>
              <a:rPr lang="es-CL" sz="2800" b="1" dirty="0">
                <a:effectLst/>
              </a:rPr>
              <a:t>¿Por qué estaba y permaneció la mancha de aceite en el pasillo de tránsito?</a:t>
            </a:r>
            <a:endParaRPr lang="es-ES" sz="2800" b="1" dirty="0">
              <a:effectLst/>
            </a:endParaRPr>
          </a:p>
        </p:txBody>
      </p:sp>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autoUpdateAnimBg="0"/>
      <p:bldP spid="13" grpId="0" autoUpdateAnimBg="0"/>
      <p:bldP spid="17"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14</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15" name="Rectangle 7"/>
          <p:cNvSpPr>
            <a:spLocks noChangeArrowheads="1"/>
          </p:cNvSpPr>
          <p:nvPr/>
        </p:nvSpPr>
        <p:spPr bwMode="auto">
          <a:xfrm>
            <a:off x="762000" y="914400"/>
            <a:ext cx="8353425" cy="501650"/>
          </a:xfrm>
          <a:prstGeom prst="rect">
            <a:avLst/>
          </a:prstGeom>
          <a:noFill/>
          <a:ln w="9525" algn="ctr">
            <a:noFill/>
            <a:miter lim="800000"/>
            <a:headEnd/>
            <a:tailEnd/>
          </a:ln>
          <a:effectLst/>
        </p:spPr>
        <p:txBody>
          <a:bodyPr lIns="92075" tIns="46038" rIns="92075" bIns="46038" anchor="ctr"/>
          <a:lstStyle/>
          <a:p>
            <a:pPr algn="just"/>
            <a:r>
              <a:rPr lang="es-CL" sz="2800" b="1" dirty="0">
                <a:effectLst/>
              </a:rPr>
              <a:t>¿Por qué la empaquetadura se deterioró?</a:t>
            </a:r>
            <a:endParaRPr lang="es-ES" sz="2800" dirty="0">
              <a:effectLst>
                <a:outerShdw blurRad="38100" dist="38100" dir="2700000" algn="tl">
                  <a:srgbClr val="FFFFFF"/>
                </a:outerShdw>
              </a:effectLst>
            </a:endParaRPr>
          </a:p>
        </p:txBody>
      </p:sp>
      <p:sp>
        <p:nvSpPr>
          <p:cNvPr id="16" name="Rectangle 8"/>
          <p:cNvSpPr>
            <a:spLocks noChangeArrowheads="1"/>
          </p:cNvSpPr>
          <p:nvPr/>
        </p:nvSpPr>
        <p:spPr bwMode="auto">
          <a:xfrm>
            <a:off x="790575" y="1600200"/>
            <a:ext cx="7820025" cy="719137"/>
          </a:xfrm>
          <a:prstGeom prst="rect">
            <a:avLst/>
          </a:prstGeom>
          <a:noFill/>
          <a:ln w="9525" algn="ctr">
            <a:noFill/>
            <a:miter lim="800000"/>
            <a:headEnd/>
            <a:tailEnd/>
          </a:ln>
          <a:effectLst/>
        </p:spPr>
        <p:txBody>
          <a:bodyPr lIns="92075" tIns="46038" rIns="92075" bIns="46038" anchor="ctr"/>
          <a:lstStyle/>
          <a:p>
            <a:pPr algn="just"/>
            <a:r>
              <a:rPr lang="es-ES_tradnl" sz="2800" b="1" dirty="0">
                <a:solidFill>
                  <a:srgbClr val="0070C0"/>
                </a:solidFill>
                <a:effectLst/>
              </a:rPr>
              <a:t>R:</a:t>
            </a:r>
            <a:r>
              <a:rPr lang="es-ES_tradnl" sz="2800" b="1" dirty="0">
                <a:effectLst/>
              </a:rPr>
              <a:t> </a:t>
            </a:r>
            <a:r>
              <a:rPr lang="es-CL" sz="2800" b="1" i="1" dirty="0">
                <a:effectLst/>
              </a:rPr>
              <a:t>Porque no se reemplazó en el tiempo que correspondía.</a:t>
            </a:r>
            <a:endParaRPr lang="es-ES" sz="2800" i="1" dirty="0">
              <a:effectLst>
                <a:outerShdw blurRad="38100" dist="38100" dir="2700000" algn="tl">
                  <a:srgbClr val="FFFFFF"/>
                </a:outerShdw>
              </a:effectLst>
            </a:endParaRPr>
          </a:p>
        </p:txBody>
      </p:sp>
      <p:sp>
        <p:nvSpPr>
          <p:cNvPr id="10" name="Rectangle 9"/>
          <p:cNvSpPr>
            <a:spLocks noChangeArrowheads="1"/>
          </p:cNvSpPr>
          <p:nvPr/>
        </p:nvSpPr>
        <p:spPr bwMode="auto">
          <a:xfrm>
            <a:off x="790575" y="2786063"/>
            <a:ext cx="7820025" cy="719137"/>
          </a:xfrm>
          <a:prstGeom prst="rect">
            <a:avLst/>
          </a:prstGeom>
          <a:noFill/>
          <a:ln w="9525" algn="ctr">
            <a:noFill/>
            <a:miter lim="800000"/>
            <a:headEnd/>
            <a:tailEnd/>
          </a:ln>
          <a:effectLst/>
        </p:spPr>
        <p:txBody>
          <a:bodyPr lIns="92075" tIns="46038" rIns="92075" bIns="46038" anchor="ctr"/>
          <a:lstStyle/>
          <a:p>
            <a:pPr algn="just"/>
            <a:r>
              <a:rPr lang="es-CL" sz="2800" b="1" dirty="0">
                <a:effectLst/>
              </a:rPr>
              <a:t>¿Por qué no se reemplazó en el tiempo que correspondía?</a:t>
            </a:r>
            <a:endParaRPr lang="es-ES" sz="2800" dirty="0">
              <a:effectLst>
                <a:outerShdw blurRad="38100" dist="38100" dir="2700000" algn="tl">
                  <a:srgbClr val="FFFFFF"/>
                </a:outerShdw>
              </a:effectLst>
            </a:endParaRPr>
          </a:p>
        </p:txBody>
      </p:sp>
      <p:sp>
        <p:nvSpPr>
          <p:cNvPr id="17" name="Rectangle 10"/>
          <p:cNvSpPr>
            <a:spLocks noChangeArrowheads="1"/>
          </p:cNvSpPr>
          <p:nvPr/>
        </p:nvSpPr>
        <p:spPr bwMode="auto">
          <a:xfrm>
            <a:off x="866775" y="3870325"/>
            <a:ext cx="7743825" cy="1387475"/>
          </a:xfrm>
          <a:prstGeom prst="rect">
            <a:avLst/>
          </a:prstGeom>
          <a:noFill/>
          <a:ln w="9525" algn="ctr">
            <a:noFill/>
            <a:miter lim="800000"/>
            <a:headEnd/>
            <a:tailEnd/>
          </a:ln>
          <a:effectLst/>
        </p:spPr>
        <p:txBody>
          <a:bodyPr lIns="92075" tIns="46038" rIns="92075" bIns="46038" anchor="ctr"/>
          <a:lstStyle/>
          <a:p>
            <a:pPr algn="just"/>
            <a:r>
              <a:rPr lang="es-ES_tradnl" sz="2800" b="1" dirty="0">
                <a:solidFill>
                  <a:srgbClr val="0070C0"/>
                </a:solidFill>
                <a:effectLst/>
              </a:rPr>
              <a:t>R:</a:t>
            </a:r>
            <a:r>
              <a:rPr lang="es-ES_tradnl" sz="2800" b="1" dirty="0">
                <a:effectLst/>
              </a:rPr>
              <a:t> </a:t>
            </a:r>
            <a:r>
              <a:rPr lang="es-CL" sz="2800" b="1" i="1" dirty="0">
                <a:effectLst/>
              </a:rPr>
              <a:t>Porque no hay un programa de mantenimiento preventivo para las grúas horquilla, ni revisión diaria de chequeo. Se ejecuta sólo mantenimiento correctivo.</a:t>
            </a:r>
            <a:endParaRPr lang="es-ES" sz="2800" i="1" dirty="0">
              <a:effectLst>
                <a:outerShdw blurRad="38100" dist="38100" dir="2700000" algn="tl">
                  <a:srgbClr val="FFFFFF"/>
                </a:outerShdw>
              </a:effectLst>
            </a:endParaRPr>
          </a:p>
        </p:txBody>
      </p:sp>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linds(horizontal)">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P spid="16" grpId="0" autoUpdateAnimBg="0"/>
      <p:bldP spid="10" grpId="0" autoUpdateAnimBg="0"/>
      <p:bldP spid="1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15</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7" name="Rectangle 3"/>
          <p:cNvSpPr>
            <a:spLocks noChangeArrowheads="1"/>
          </p:cNvSpPr>
          <p:nvPr/>
        </p:nvSpPr>
        <p:spPr bwMode="auto">
          <a:xfrm>
            <a:off x="714375" y="1331913"/>
            <a:ext cx="8048625" cy="649287"/>
          </a:xfrm>
          <a:prstGeom prst="rect">
            <a:avLst/>
          </a:prstGeom>
          <a:noFill/>
          <a:ln w="9525" algn="ctr">
            <a:noFill/>
            <a:miter lim="800000"/>
            <a:headEnd/>
            <a:tailEnd/>
          </a:ln>
          <a:effectLst/>
        </p:spPr>
        <p:txBody>
          <a:bodyPr lIns="92075" tIns="46038" rIns="92075" bIns="46038" anchor="ctr"/>
          <a:lstStyle/>
          <a:p>
            <a:pPr algn="just"/>
            <a:r>
              <a:rPr lang="es-CL" sz="2800" b="1" dirty="0">
                <a:effectLst/>
              </a:rPr>
              <a:t>¿Por qué si la empaquetadura estaba mala y filtraba aceite no se había sometido el equipo a reparación?</a:t>
            </a:r>
            <a:endParaRPr lang="es-ES" sz="2800" b="1" dirty="0">
              <a:effectLst/>
            </a:endParaRPr>
          </a:p>
        </p:txBody>
      </p:sp>
      <p:sp>
        <p:nvSpPr>
          <p:cNvPr id="8" name="Rectangle 2"/>
          <p:cNvSpPr>
            <a:spLocks noChangeArrowheads="1"/>
          </p:cNvSpPr>
          <p:nvPr/>
        </p:nvSpPr>
        <p:spPr bwMode="auto">
          <a:xfrm>
            <a:off x="714375" y="2438400"/>
            <a:ext cx="8048625" cy="1512888"/>
          </a:xfrm>
          <a:prstGeom prst="rect">
            <a:avLst/>
          </a:prstGeom>
          <a:noFill/>
          <a:ln w="9525" algn="ctr">
            <a:noFill/>
            <a:miter lim="800000"/>
            <a:headEnd/>
            <a:tailEnd/>
          </a:ln>
          <a:effectLst/>
        </p:spPr>
        <p:txBody>
          <a:bodyPr lIns="92075" tIns="46038" rIns="92075" bIns="46038" anchor="ctr"/>
          <a:lstStyle/>
          <a:p>
            <a:pPr algn="just"/>
            <a:r>
              <a:rPr lang="es-ES_tradnl" sz="2800" b="1" dirty="0">
                <a:solidFill>
                  <a:srgbClr val="0070C0"/>
                </a:solidFill>
                <a:effectLst/>
              </a:rPr>
              <a:t>R:</a:t>
            </a:r>
            <a:r>
              <a:rPr lang="es-ES_tradnl" sz="2800" b="1" dirty="0">
                <a:effectLst/>
              </a:rPr>
              <a:t> </a:t>
            </a:r>
            <a:r>
              <a:rPr lang="es-CL" sz="2800" b="1" i="1" dirty="0">
                <a:effectLst/>
              </a:rPr>
              <a:t>Porque el operador de la grúa había informado a su jefe y a mantenimiento pero aún no se había tomado resolución de someterla a mantenimiento y la máquina seguía trabajando.</a:t>
            </a:r>
            <a:endParaRPr lang="es-ES" sz="2800" dirty="0">
              <a:effectLst>
                <a:outerShdw blurRad="38100" dist="38100" dir="2700000" algn="tl">
                  <a:srgbClr val="FFFFFF"/>
                </a:outerShdw>
              </a:effectLst>
            </a:endParaRPr>
          </a:p>
        </p:txBody>
      </p:sp>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16</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9" name="Rectangle 6"/>
          <p:cNvSpPr>
            <a:spLocks noChangeArrowheads="1"/>
          </p:cNvSpPr>
          <p:nvPr/>
        </p:nvSpPr>
        <p:spPr bwMode="auto">
          <a:xfrm>
            <a:off x="790575" y="1262062"/>
            <a:ext cx="7972425" cy="719138"/>
          </a:xfrm>
          <a:prstGeom prst="rect">
            <a:avLst/>
          </a:prstGeom>
          <a:noFill/>
          <a:ln w="9525" algn="ctr">
            <a:noFill/>
            <a:miter lim="800000"/>
            <a:headEnd/>
            <a:tailEnd/>
          </a:ln>
          <a:effectLst/>
        </p:spPr>
        <p:txBody>
          <a:bodyPr lIns="92075" tIns="46038" rIns="92075" bIns="46038" anchor="ctr"/>
          <a:lstStyle/>
          <a:p>
            <a:pPr algn="just"/>
            <a:r>
              <a:rPr lang="es-CL" sz="2800" b="1" dirty="0">
                <a:effectLst/>
              </a:rPr>
              <a:t>¿Por qué el jefe de bodega permitió que siguiera funcionando la máquina?</a:t>
            </a:r>
            <a:endParaRPr lang="es-ES" sz="2800" b="1" dirty="0">
              <a:effectLst/>
            </a:endParaRPr>
          </a:p>
        </p:txBody>
      </p:sp>
      <p:sp>
        <p:nvSpPr>
          <p:cNvPr id="10" name="Rectangle 7"/>
          <p:cNvSpPr>
            <a:spLocks noChangeArrowheads="1"/>
          </p:cNvSpPr>
          <p:nvPr/>
        </p:nvSpPr>
        <p:spPr bwMode="auto">
          <a:xfrm>
            <a:off x="714375" y="2444750"/>
            <a:ext cx="7972425" cy="1441450"/>
          </a:xfrm>
          <a:prstGeom prst="rect">
            <a:avLst/>
          </a:prstGeom>
          <a:noFill/>
          <a:ln w="9525" algn="ctr">
            <a:noFill/>
            <a:miter lim="800000"/>
            <a:headEnd/>
            <a:tailEnd/>
          </a:ln>
          <a:effectLst/>
        </p:spPr>
        <p:txBody>
          <a:bodyPr lIns="92075" tIns="46038" rIns="92075" bIns="46038" anchor="ctr"/>
          <a:lstStyle/>
          <a:p>
            <a:pPr algn="just"/>
            <a:r>
              <a:rPr lang="es-ES_tradnl" sz="2800" b="1" dirty="0">
                <a:solidFill>
                  <a:srgbClr val="0070C0"/>
                </a:solidFill>
                <a:effectLst/>
              </a:rPr>
              <a:t>R: </a:t>
            </a:r>
            <a:r>
              <a:rPr lang="es-CL" sz="2800" b="1" i="1" dirty="0">
                <a:effectLst/>
              </a:rPr>
              <a:t>Porque consideró que necesitaba el equipo, que la pérdida era pequeña y que podía usar el equipo un par de días, sin problema y sin afectar su programa de trabajo.</a:t>
            </a:r>
            <a:endParaRPr lang="es-ES" sz="2800" b="1" i="1" dirty="0">
              <a:effectLst/>
            </a:endParaRPr>
          </a:p>
        </p:txBody>
      </p:sp>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17</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7" name="Rectangle 20"/>
          <p:cNvSpPr>
            <a:spLocks noChangeArrowheads="1"/>
          </p:cNvSpPr>
          <p:nvPr/>
        </p:nvSpPr>
        <p:spPr bwMode="auto">
          <a:xfrm>
            <a:off x="914400" y="685800"/>
            <a:ext cx="8280400" cy="504825"/>
          </a:xfrm>
          <a:prstGeom prst="rect">
            <a:avLst/>
          </a:prstGeom>
          <a:noFill/>
          <a:ln w="9525" algn="ctr">
            <a:noFill/>
            <a:miter lim="800000"/>
            <a:headEnd/>
            <a:tailEnd/>
          </a:ln>
          <a:effectLst/>
        </p:spPr>
        <p:txBody>
          <a:bodyPr lIns="92075" tIns="46038" rIns="92075" bIns="46038" anchor="ctr"/>
          <a:lstStyle/>
          <a:p>
            <a:pPr algn="just"/>
            <a:r>
              <a:rPr lang="es-ES_tradnl" sz="4400" b="1" dirty="0">
                <a:solidFill>
                  <a:srgbClr val="FF0000"/>
                </a:solidFill>
                <a:effectLst>
                  <a:outerShdw blurRad="38100" dist="38100" dir="2700000" algn="tl">
                    <a:srgbClr val="000000"/>
                  </a:outerShdw>
                </a:effectLst>
              </a:rPr>
              <a:t>Diagrama de Causa y Efecto</a:t>
            </a:r>
            <a:endParaRPr lang="es-ES" sz="4400" b="1" dirty="0">
              <a:solidFill>
                <a:srgbClr val="FF0000"/>
              </a:solidFill>
              <a:effectLst>
                <a:outerShdw blurRad="38100" dist="38100" dir="2700000" algn="tl">
                  <a:srgbClr val="000000"/>
                </a:outerShdw>
              </a:effectLst>
            </a:endParaRPr>
          </a:p>
        </p:txBody>
      </p:sp>
      <p:sp>
        <p:nvSpPr>
          <p:cNvPr id="8" name="Text Box 21"/>
          <p:cNvSpPr txBox="1">
            <a:spLocks noChangeArrowheads="1"/>
          </p:cNvSpPr>
          <p:nvPr/>
        </p:nvSpPr>
        <p:spPr bwMode="auto">
          <a:xfrm>
            <a:off x="914400" y="1333500"/>
            <a:ext cx="8229600" cy="461665"/>
          </a:xfrm>
          <a:prstGeom prst="rect">
            <a:avLst/>
          </a:prstGeom>
          <a:noFill/>
          <a:ln w="9525">
            <a:noFill/>
            <a:miter lim="800000"/>
            <a:headEnd/>
            <a:tailEnd/>
          </a:ln>
          <a:effectLst/>
        </p:spPr>
        <p:txBody>
          <a:bodyPr>
            <a:spAutoFit/>
          </a:bodyPr>
          <a:lstStyle/>
          <a:p>
            <a:pPr algn="just"/>
            <a:r>
              <a:rPr lang="es-ES" sz="2400" b="1" i="1" dirty="0">
                <a:solidFill>
                  <a:srgbClr val="000099"/>
                </a:solidFill>
                <a:effectLst/>
              </a:rPr>
              <a:t>Desarrollado por el Dr. </a:t>
            </a:r>
            <a:r>
              <a:rPr lang="es-ES" sz="2400" b="1" i="1" dirty="0" err="1">
                <a:solidFill>
                  <a:srgbClr val="000099"/>
                </a:solidFill>
                <a:effectLst/>
              </a:rPr>
              <a:t>Kaoru</a:t>
            </a:r>
            <a:r>
              <a:rPr lang="es-ES" sz="2400" b="1" i="1" dirty="0">
                <a:solidFill>
                  <a:srgbClr val="000099"/>
                </a:solidFill>
                <a:effectLst/>
              </a:rPr>
              <a:t> Ishikawa en 1960.</a:t>
            </a:r>
            <a:r>
              <a:rPr lang="pt-BR" sz="2400" b="1" i="1" dirty="0">
                <a:solidFill>
                  <a:srgbClr val="000099"/>
                </a:solidFill>
                <a:effectLst/>
              </a:rPr>
              <a:t> </a:t>
            </a:r>
          </a:p>
        </p:txBody>
      </p:sp>
      <p:grpSp>
        <p:nvGrpSpPr>
          <p:cNvPr id="9" name="Group 3"/>
          <p:cNvGrpSpPr>
            <a:grpSpLocks/>
          </p:cNvGrpSpPr>
          <p:nvPr/>
        </p:nvGrpSpPr>
        <p:grpSpPr bwMode="auto">
          <a:xfrm>
            <a:off x="838200" y="2286000"/>
            <a:ext cx="8077200" cy="3276600"/>
            <a:chOff x="288" y="1488"/>
            <a:chExt cx="5232" cy="2064"/>
          </a:xfrm>
          <a:solidFill>
            <a:srgbClr val="FFFF00"/>
          </a:solidFill>
        </p:grpSpPr>
        <p:sp>
          <p:nvSpPr>
            <p:cNvPr id="10" name="Line 4"/>
            <p:cNvSpPr>
              <a:spLocks noChangeShapeType="1"/>
            </p:cNvSpPr>
            <p:nvPr/>
          </p:nvSpPr>
          <p:spPr bwMode="auto">
            <a:xfrm>
              <a:off x="1056" y="2520"/>
              <a:ext cx="3360" cy="0"/>
            </a:xfrm>
            <a:prstGeom prst="line">
              <a:avLst/>
            </a:prstGeom>
            <a:grpFill/>
            <a:ln w="76200">
              <a:solidFill>
                <a:schemeClr val="tx1"/>
              </a:solidFill>
              <a:miter lim="800000"/>
              <a:headEnd/>
              <a:tailEnd type="triangle" w="med" len="med"/>
            </a:ln>
            <a:effectLst/>
          </p:spPr>
          <p:txBody>
            <a:bodyPr wrap="none"/>
            <a:lstStyle/>
            <a:p>
              <a:endParaRPr lang="es-CL"/>
            </a:p>
          </p:txBody>
        </p:sp>
        <p:sp>
          <p:nvSpPr>
            <p:cNvPr id="11" name="AutoShape 5"/>
            <p:cNvSpPr>
              <a:spLocks noChangeArrowheads="1"/>
            </p:cNvSpPr>
            <p:nvPr/>
          </p:nvSpPr>
          <p:spPr bwMode="auto">
            <a:xfrm>
              <a:off x="4464" y="2256"/>
              <a:ext cx="1056" cy="528"/>
            </a:xfrm>
            <a:prstGeom prst="flowChartProcess">
              <a:avLst/>
            </a:prstGeom>
            <a:grpFill/>
            <a:ln w="38100">
              <a:solidFill>
                <a:schemeClr val="tx1"/>
              </a:solidFill>
              <a:miter lim="800000"/>
              <a:headEnd/>
              <a:tailEnd/>
            </a:ln>
            <a:effectLst/>
          </p:spPr>
          <p:txBody>
            <a:bodyPr wrap="none" anchor="ctr"/>
            <a:lstStyle/>
            <a:p>
              <a:pPr algn="ctr"/>
              <a:r>
                <a:rPr lang="pt-BR" sz="2000" b="1">
                  <a:effectLst/>
                  <a:latin typeface="Tahoma" charset="0"/>
                </a:rPr>
                <a:t>EFECTO</a:t>
              </a:r>
            </a:p>
            <a:p>
              <a:pPr algn="ctr"/>
              <a:r>
                <a:rPr lang="pt-BR" sz="1700">
                  <a:effectLst/>
                  <a:latin typeface="Tahoma" charset="0"/>
                </a:rPr>
                <a:t>(Tema</a:t>
              </a:r>
            </a:p>
            <a:p>
              <a:pPr algn="ctr"/>
              <a:r>
                <a:rPr lang="pt-BR" sz="1700">
                  <a:effectLst/>
                  <a:latin typeface="Tahoma" charset="0"/>
                </a:rPr>
                <a:t>en estudio)</a:t>
              </a:r>
            </a:p>
          </p:txBody>
        </p:sp>
        <p:sp>
          <p:nvSpPr>
            <p:cNvPr id="12" name="AutoShape 6"/>
            <p:cNvSpPr>
              <a:spLocks noChangeArrowheads="1"/>
            </p:cNvSpPr>
            <p:nvPr/>
          </p:nvSpPr>
          <p:spPr bwMode="auto">
            <a:xfrm>
              <a:off x="288" y="1488"/>
              <a:ext cx="1104" cy="240"/>
            </a:xfrm>
            <a:prstGeom prst="flowChartProcess">
              <a:avLst/>
            </a:prstGeom>
            <a:grpFill/>
            <a:ln w="9525">
              <a:solidFill>
                <a:schemeClr val="tx1"/>
              </a:solidFill>
              <a:miter lim="800000"/>
              <a:headEnd/>
              <a:tailEnd/>
            </a:ln>
            <a:effectLst/>
          </p:spPr>
          <p:txBody>
            <a:bodyPr wrap="none" anchor="ctr"/>
            <a:lstStyle/>
            <a:p>
              <a:pPr algn="ctr"/>
              <a:r>
                <a:rPr lang="pt-BR" sz="1700" b="1" dirty="0" smtClean="0">
                  <a:latin typeface="Tahoma" charset="0"/>
                </a:rPr>
                <a:t>Operador</a:t>
              </a:r>
              <a:endParaRPr lang="pt-BR" sz="1700" dirty="0">
                <a:effectLst/>
                <a:latin typeface="Tahoma" charset="0"/>
              </a:endParaRPr>
            </a:p>
          </p:txBody>
        </p:sp>
        <p:sp>
          <p:nvSpPr>
            <p:cNvPr id="13" name="AutoShape 7"/>
            <p:cNvSpPr>
              <a:spLocks noChangeArrowheads="1"/>
            </p:cNvSpPr>
            <p:nvPr/>
          </p:nvSpPr>
          <p:spPr bwMode="auto">
            <a:xfrm>
              <a:off x="1632" y="1488"/>
              <a:ext cx="1104" cy="240"/>
            </a:xfrm>
            <a:prstGeom prst="flowChartProcess">
              <a:avLst/>
            </a:prstGeom>
            <a:grpFill/>
            <a:ln w="9525">
              <a:solidFill>
                <a:schemeClr val="tx1"/>
              </a:solidFill>
              <a:miter lim="800000"/>
              <a:headEnd/>
              <a:tailEnd/>
            </a:ln>
            <a:effectLst/>
          </p:spPr>
          <p:txBody>
            <a:bodyPr wrap="none" anchor="ctr"/>
            <a:lstStyle/>
            <a:p>
              <a:pPr algn="ctr"/>
              <a:r>
                <a:rPr lang="pt-BR" sz="1700" b="1" dirty="0" err="1" smtClean="0">
                  <a:effectLst/>
                  <a:latin typeface="Tahoma" charset="0"/>
                </a:rPr>
                <a:t>Materiales</a:t>
              </a:r>
              <a:endParaRPr lang="pt-BR" sz="1700" dirty="0">
                <a:effectLst/>
                <a:latin typeface="Tahoma" charset="0"/>
              </a:endParaRPr>
            </a:p>
          </p:txBody>
        </p:sp>
        <p:sp>
          <p:nvSpPr>
            <p:cNvPr id="15" name="AutoShape 8"/>
            <p:cNvSpPr>
              <a:spLocks noChangeArrowheads="1"/>
            </p:cNvSpPr>
            <p:nvPr/>
          </p:nvSpPr>
          <p:spPr bwMode="auto">
            <a:xfrm>
              <a:off x="2976" y="1488"/>
              <a:ext cx="1104" cy="240"/>
            </a:xfrm>
            <a:prstGeom prst="flowChartProcess">
              <a:avLst/>
            </a:prstGeom>
            <a:grpFill/>
            <a:ln w="9525">
              <a:solidFill>
                <a:schemeClr val="tx1"/>
              </a:solidFill>
              <a:miter lim="800000"/>
              <a:headEnd/>
              <a:tailEnd/>
            </a:ln>
            <a:effectLst/>
          </p:spPr>
          <p:txBody>
            <a:bodyPr wrap="none" anchor="ctr"/>
            <a:lstStyle/>
            <a:p>
              <a:pPr algn="ctr"/>
              <a:r>
                <a:rPr lang="pt-BR" sz="1700" b="1" dirty="0" err="1" smtClean="0">
                  <a:latin typeface="Tahoma" charset="0"/>
                </a:rPr>
                <a:t>Supervisión</a:t>
              </a:r>
              <a:endParaRPr lang="pt-BR" sz="1700" dirty="0">
                <a:effectLst/>
                <a:latin typeface="Tahoma" charset="0"/>
              </a:endParaRPr>
            </a:p>
          </p:txBody>
        </p:sp>
        <p:sp>
          <p:nvSpPr>
            <p:cNvPr id="16" name="AutoShape 9"/>
            <p:cNvSpPr>
              <a:spLocks noChangeArrowheads="1"/>
            </p:cNvSpPr>
            <p:nvPr/>
          </p:nvSpPr>
          <p:spPr bwMode="auto">
            <a:xfrm>
              <a:off x="288" y="3312"/>
              <a:ext cx="1104" cy="240"/>
            </a:xfrm>
            <a:prstGeom prst="flowChartProcess">
              <a:avLst/>
            </a:prstGeom>
            <a:grpFill/>
            <a:ln w="9525">
              <a:solidFill>
                <a:schemeClr val="tx1"/>
              </a:solidFill>
              <a:miter lim="800000"/>
              <a:headEnd/>
              <a:tailEnd/>
            </a:ln>
            <a:effectLst/>
          </p:spPr>
          <p:txBody>
            <a:bodyPr wrap="none" anchor="ctr"/>
            <a:lstStyle/>
            <a:p>
              <a:pPr algn="ctr"/>
              <a:r>
                <a:rPr lang="pt-BR" sz="1700" b="1" dirty="0" smtClean="0">
                  <a:effectLst/>
                  <a:latin typeface="Tahoma" charset="0"/>
                </a:rPr>
                <a:t>Métodos</a:t>
              </a:r>
              <a:endParaRPr lang="pt-BR" sz="1700" dirty="0">
                <a:effectLst/>
                <a:latin typeface="Tahoma" charset="0"/>
              </a:endParaRPr>
            </a:p>
          </p:txBody>
        </p:sp>
        <p:sp>
          <p:nvSpPr>
            <p:cNvPr id="17" name="AutoShape 10"/>
            <p:cNvSpPr>
              <a:spLocks noChangeArrowheads="1"/>
            </p:cNvSpPr>
            <p:nvPr/>
          </p:nvSpPr>
          <p:spPr bwMode="auto">
            <a:xfrm>
              <a:off x="1632" y="3312"/>
              <a:ext cx="1104" cy="240"/>
            </a:xfrm>
            <a:prstGeom prst="flowChartProcess">
              <a:avLst/>
            </a:prstGeom>
            <a:grpFill/>
            <a:ln w="9525">
              <a:solidFill>
                <a:schemeClr val="tx1"/>
              </a:solidFill>
              <a:miter lim="800000"/>
              <a:headEnd/>
              <a:tailEnd/>
            </a:ln>
            <a:effectLst/>
          </p:spPr>
          <p:txBody>
            <a:bodyPr wrap="none" anchor="ctr"/>
            <a:lstStyle/>
            <a:p>
              <a:pPr algn="ctr"/>
              <a:r>
                <a:rPr lang="pt-BR" sz="1700" b="1" dirty="0" smtClean="0">
                  <a:latin typeface="Tahoma" charset="0"/>
                </a:rPr>
                <a:t>Ambiente</a:t>
              </a:r>
              <a:endParaRPr lang="pt-BR" sz="1700" dirty="0">
                <a:effectLst/>
                <a:latin typeface="Tahoma" charset="0"/>
              </a:endParaRPr>
            </a:p>
          </p:txBody>
        </p:sp>
        <p:sp>
          <p:nvSpPr>
            <p:cNvPr id="18" name="AutoShape 11"/>
            <p:cNvSpPr>
              <a:spLocks noChangeArrowheads="1"/>
            </p:cNvSpPr>
            <p:nvPr/>
          </p:nvSpPr>
          <p:spPr bwMode="auto">
            <a:xfrm>
              <a:off x="2976" y="3312"/>
              <a:ext cx="1104" cy="240"/>
            </a:xfrm>
            <a:prstGeom prst="flowChartProcess">
              <a:avLst/>
            </a:prstGeom>
            <a:grpFill/>
            <a:ln w="9525">
              <a:solidFill>
                <a:schemeClr val="tx1"/>
              </a:solidFill>
              <a:miter lim="800000"/>
              <a:headEnd/>
              <a:tailEnd/>
            </a:ln>
            <a:effectLst/>
          </p:spPr>
          <p:txBody>
            <a:bodyPr wrap="none" anchor="ctr"/>
            <a:lstStyle/>
            <a:p>
              <a:pPr algn="ctr"/>
              <a:r>
                <a:rPr lang="pt-BR" sz="1700" b="1" dirty="0" err="1" smtClean="0">
                  <a:latin typeface="Tahoma" charset="0"/>
                </a:rPr>
                <a:t>Equipos</a:t>
              </a:r>
              <a:endParaRPr lang="pt-BR" sz="1700" dirty="0">
                <a:effectLst/>
                <a:latin typeface="Tahoma" charset="0"/>
              </a:endParaRPr>
            </a:p>
          </p:txBody>
        </p:sp>
        <p:sp>
          <p:nvSpPr>
            <p:cNvPr id="19" name="Line 12"/>
            <p:cNvSpPr>
              <a:spLocks noChangeShapeType="1"/>
            </p:cNvSpPr>
            <p:nvPr/>
          </p:nvSpPr>
          <p:spPr bwMode="auto">
            <a:xfrm>
              <a:off x="3504" y="1728"/>
              <a:ext cx="432" cy="768"/>
            </a:xfrm>
            <a:prstGeom prst="line">
              <a:avLst/>
            </a:prstGeom>
            <a:grpFill/>
            <a:ln w="38100">
              <a:solidFill>
                <a:schemeClr val="tx1"/>
              </a:solidFill>
              <a:miter lim="800000"/>
              <a:headEnd/>
              <a:tailEnd type="triangle" w="med" len="med"/>
            </a:ln>
            <a:effectLst/>
          </p:spPr>
          <p:txBody>
            <a:bodyPr wrap="none"/>
            <a:lstStyle/>
            <a:p>
              <a:endParaRPr lang="es-CL"/>
            </a:p>
          </p:txBody>
        </p:sp>
        <p:sp>
          <p:nvSpPr>
            <p:cNvPr id="20" name="Line 13"/>
            <p:cNvSpPr>
              <a:spLocks noChangeShapeType="1"/>
            </p:cNvSpPr>
            <p:nvPr/>
          </p:nvSpPr>
          <p:spPr bwMode="auto">
            <a:xfrm>
              <a:off x="2184" y="1728"/>
              <a:ext cx="432" cy="768"/>
            </a:xfrm>
            <a:prstGeom prst="line">
              <a:avLst/>
            </a:prstGeom>
            <a:grpFill/>
            <a:ln w="38100">
              <a:solidFill>
                <a:schemeClr val="tx1"/>
              </a:solidFill>
              <a:miter lim="800000"/>
              <a:headEnd/>
              <a:tailEnd type="triangle" w="med" len="med"/>
            </a:ln>
            <a:effectLst/>
          </p:spPr>
          <p:txBody>
            <a:bodyPr wrap="none"/>
            <a:lstStyle/>
            <a:p>
              <a:endParaRPr lang="es-CL"/>
            </a:p>
          </p:txBody>
        </p:sp>
        <p:sp>
          <p:nvSpPr>
            <p:cNvPr id="21" name="Line 14"/>
            <p:cNvSpPr>
              <a:spLocks noChangeShapeType="1"/>
            </p:cNvSpPr>
            <p:nvPr/>
          </p:nvSpPr>
          <p:spPr bwMode="auto">
            <a:xfrm>
              <a:off x="864" y="1728"/>
              <a:ext cx="432" cy="768"/>
            </a:xfrm>
            <a:prstGeom prst="line">
              <a:avLst/>
            </a:prstGeom>
            <a:grpFill/>
            <a:ln w="38100">
              <a:solidFill>
                <a:schemeClr val="tx1"/>
              </a:solidFill>
              <a:miter lim="800000"/>
              <a:headEnd/>
              <a:tailEnd type="triangle" w="med" len="med"/>
            </a:ln>
            <a:effectLst/>
          </p:spPr>
          <p:txBody>
            <a:bodyPr wrap="none"/>
            <a:lstStyle/>
            <a:p>
              <a:endParaRPr lang="es-CL"/>
            </a:p>
          </p:txBody>
        </p:sp>
        <p:sp>
          <p:nvSpPr>
            <p:cNvPr id="22" name="Line 15"/>
            <p:cNvSpPr>
              <a:spLocks noChangeShapeType="1"/>
            </p:cNvSpPr>
            <p:nvPr/>
          </p:nvSpPr>
          <p:spPr bwMode="auto">
            <a:xfrm flipV="1">
              <a:off x="3504" y="2544"/>
              <a:ext cx="432" cy="768"/>
            </a:xfrm>
            <a:prstGeom prst="line">
              <a:avLst/>
            </a:prstGeom>
            <a:grpFill/>
            <a:ln w="38100">
              <a:solidFill>
                <a:schemeClr val="tx1"/>
              </a:solidFill>
              <a:miter lim="800000"/>
              <a:headEnd/>
              <a:tailEnd type="triangle" w="med" len="med"/>
            </a:ln>
            <a:effectLst/>
          </p:spPr>
          <p:txBody>
            <a:bodyPr wrap="none"/>
            <a:lstStyle/>
            <a:p>
              <a:endParaRPr lang="es-CL"/>
            </a:p>
          </p:txBody>
        </p:sp>
        <p:sp>
          <p:nvSpPr>
            <p:cNvPr id="23" name="Line 16"/>
            <p:cNvSpPr>
              <a:spLocks noChangeShapeType="1"/>
            </p:cNvSpPr>
            <p:nvPr/>
          </p:nvSpPr>
          <p:spPr bwMode="auto">
            <a:xfrm flipV="1">
              <a:off x="2184" y="2544"/>
              <a:ext cx="432" cy="768"/>
            </a:xfrm>
            <a:prstGeom prst="line">
              <a:avLst/>
            </a:prstGeom>
            <a:grpFill/>
            <a:ln w="38100">
              <a:solidFill>
                <a:schemeClr val="tx1"/>
              </a:solidFill>
              <a:miter lim="800000"/>
              <a:headEnd/>
              <a:tailEnd type="triangle" w="med" len="med"/>
            </a:ln>
            <a:effectLst/>
          </p:spPr>
          <p:txBody>
            <a:bodyPr wrap="none"/>
            <a:lstStyle/>
            <a:p>
              <a:endParaRPr lang="es-CL"/>
            </a:p>
          </p:txBody>
        </p:sp>
        <p:sp>
          <p:nvSpPr>
            <p:cNvPr id="24" name="Line 17"/>
            <p:cNvSpPr>
              <a:spLocks noChangeShapeType="1"/>
            </p:cNvSpPr>
            <p:nvPr/>
          </p:nvSpPr>
          <p:spPr bwMode="auto">
            <a:xfrm flipV="1">
              <a:off x="864" y="2544"/>
              <a:ext cx="432" cy="768"/>
            </a:xfrm>
            <a:prstGeom prst="line">
              <a:avLst/>
            </a:prstGeom>
            <a:grpFill/>
            <a:ln w="38100">
              <a:solidFill>
                <a:schemeClr val="tx1"/>
              </a:solidFill>
              <a:miter lim="800000"/>
              <a:headEnd/>
              <a:tailEnd type="triangle" w="med" len="med"/>
            </a:ln>
            <a:effectLst/>
          </p:spPr>
          <p:txBody>
            <a:bodyPr wrap="none"/>
            <a:lstStyle/>
            <a:p>
              <a:endParaRPr lang="es-CL"/>
            </a:p>
          </p:txBody>
        </p:sp>
      </p:grpSp>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ox(in)">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18</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7" name="Rectangle 4"/>
          <p:cNvSpPr>
            <a:spLocks noChangeArrowheads="1"/>
          </p:cNvSpPr>
          <p:nvPr/>
        </p:nvSpPr>
        <p:spPr bwMode="auto">
          <a:xfrm>
            <a:off x="1004888" y="692150"/>
            <a:ext cx="5472112" cy="503238"/>
          </a:xfrm>
          <a:prstGeom prst="rect">
            <a:avLst/>
          </a:prstGeom>
          <a:noFill/>
          <a:ln w="9525" algn="ctr">
            <a:noFill/>
            <a:miter lim="800000"/>
            <a:headEnd/>
            <a:tailEnd/>
          </a:ln>
          <a:effectLst/>
        </p:spPr>
        <p:txBody>
          <a:bodyPr lIns="92075" tIns="46038" rIns="92075" bIns="46038" anchor="ctr"/>
          <a:lstStyle/>
          <a:p>
            <a:pPr algn="just"/>
            <a:r>
              <a:rPr lang="es-ES_tradnl" sz="2800" b="1" dirty="0">
                <a:solidFill>
                  <a:srgbClr val="0000FF"/>
                </a:solidFill>
                <a:effectLst/>
                <a:sym typeface="Wingdings 3" pitchFamily="18" charset="2"/>
              </a:rPr>
              <a:t>¿Qué es?</a:t>
            </a:r>
            <a:endParaRPr lang="es-ES" sz="2800" b="1" dirty="0">
              <a:solidFill>
                <a:srgbClr val="0000FF"/>
              </a:solidFill>
              <a:effectLst/>
            </a:endParaRPr>
          </a:p>
        </p:txBody>
      </p:sp>
      <p:sp>
        <p:nvSpPr>
          <p:cNvPr id="8" name="Rectangle 3"/>
          <p:cNvSpPr>
            <a:spLocks noChangeArrowheads="1"/>
          </p:cNvSpPr>
          <p:nvPr/>
        </p:nvSpPr>
        <p:spPr bwMode="auto">
          <a:xfrm>
            <a:off x="863600" y="1519238"/>
            <a:ext cx="7975600" cy="1223962"/>
          </a:xfrm>
          <a:prstGeom prst="rect">
            <a:avLst/>
          </a:prstGeom>
          <a:noFill/>
          <a:ln w="9525" algn="ctr">
            <a:noFill/>
            <a:miter lim="800000"/>
            <a:headEnd/>
            <a:tailEnd/>
          </a:ln>
          <a:effectLst/>
        </p:spPr>
        <p:txBody>
          <a:bodyPr lIns="92075" tIns="46038" rIns="92075" bIns="46038" anchor="ctr"/>
          <a:lstStyle/>
          <a:p>
            <a:pPr algn="just"/>
            <a:r>
              <a:rPr lang="es-ES_tradnl" sz="2800" b="1" dirty="0">
                <a:effectLst/>
              </a:rPr>
              <a:t>- Es una técnica de análisis de causa y efectos para la solución de problemas, relaciona un efecto con las posibles causas que lo provocan.</a:t>
            </a:r>
            <a:endParaRPr lang="es-ES" sz="2800" b="1" dirty="0">
              <a:effectLst/>
            </a:endParaRPr>
          </a:p>
        </p:txBody>
      </p:sp>
      <p:sp>
        <p:nvSpPr>
          <p:cNvPr id="9" name="Rectangle 7"/>
          <p:cNvSpPr>
            <a:spLocks noChangeArrowheads="1"/>
          </p:cNvSpPr>
          <p:nvPr/>
        </p:nvSpPr>
        <p:spPr bwMode="auto">
          <a:xfrm>
            <a:off x="852488" y="3309937"/>
            <a:ext cx="7986712" cy="1871663"/>
          </a:xfrm>
          <a:prstGeom prst="rect">
            <a:avLst/>
          </a:prstGeom>
          <a:noFill/>
          <a:ln w="9525" algn="ctr">
            <a:noFill/>
            <a:miter lim="800000"/>
            <a:headEnd/>
            <a:tailEnd/>
          </a:ln>
          <a:effectLst/>
        </p:spPr>
        <p:txBody>
          <a:bodyPr lIns="92075" tIns="46038" rIns="92075" bIns="46038" anchor="ctr"/>
          <a:lstStyle/>
          <a:p>
            <a:pPr algn="just"/>
            <a:r>
              <a:rPr lang="es-ES_tradnl" sz="2800" b="1" dirty="0">
                <a:effectLst/>
              </a:rPr>
              <a:t>- Simplifica el análisis y mejora la solución de cada problema; ayuda a visualizarlos mejor y los hace más entendibles, ya que agrupa el problema o situación a analizar y las causas y </a:t>
            </a:r>
            <a:r>
              <a:rPr lang="es-ES_tradnl" sz="2800" b="1" dirty="0" err="1">
                <a:effectLst/>
              </a:rPr>
              <a:t>subcausas</a:t>
            </a:r>
            <a:r>
              <a:rPr lang="es-ES_tradnl" sz="2800" b="1" dirty="0">
                <a:effectLst/>
              </a:rPr>
              <a:t> que contribuyen a este problema o situación.</a:t>
            </a:r>
            <a:endParaRPr lang="es-ES" sz="2800" b="1" dirty="0">
              <a:effectLst/>
            </a:endParaRPr>
          </a:p>
        </p:txBody>
      </p:sp>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P spid="9"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19</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7" name="Rectangle 20"/>
          <p:cNvSpPr>
            <a:spLocks noChangeArrowheads="1"/>
          </p:cNvSpPr>
          <p:nvPr/>
        </p:nvSpPr>
        <p:spPr bwMode="auto">
          <a:xfrm>
            <a:off x="914400" y="685800"/>
            <a:ext cx="8280400" cy="504825"/>
          </a:xfrm>
          <a:prstGeom prst="rect">
            <a:avLst/>
          </a:prstGeom>
          <a:noFill/>
          <a:ln w="9525" algn="ctr">
            <a:noFill/>
            <a:miter lim="800000"/>
            <a:headEnd/>
            <a:tailEnd/>
          </a:ln>
          <a:effectLst/>
        </p:spPr>
        <p:txBody>
          <a:bodyPr lIns="92075" tIns="46038" rIns="92075" bIns="46038" anchor="ctr"/>
          <a:lstStyle/>
          <a:p>
            <a:pPr algn="just"/>
            <a:r>
              <a:rPr lang="es-ES_tradnl" sz="4400" b="1" dirty="0" err="1" smtClean="0">
                <a:solidFill>
                  <a:srgbClr val="FF0000"/>
                </a:solidFill>
                <a:effectLst>
                  <a:outerShdw blurRad="38100" dist="38100" dir="2700000" algn="tl">
                    <a:srgbClr val="000000"/>
                  </a:outerShdw>
                </a:effectLst>
              </a:rPr>
              <a:t>Arbol</a:t>
            </a:r>
            <a:r>
              <a:rPr lang="es-ES_tradnl" sz="4400" b="1" dirty="0" smtClean="0">
                <a:solidFill>
                  <a:srgbClr val="FF0000"/>
                </a:solidFill>
                <a:effectLst>
                  <a:outerShdw blurRad="38100" dist="38100" dir="2700000" algn="tl">
                    <a:srgbClr val="000000"/>
                  </a:outerShdw>
                </a:effectLst>
              </a:rPr>
              <a:t> de Causas</a:t>
            </a:r>
            <a:endParaRPr lang="es-ES" sz="4400" b="1" dirty="0">
              <a:solidFill>
                <a:srgbClr val="FF0000"/>
              </a:solidFill>
              <a:effectLst>
                <a:outerShdw blurRad="38100" dist="38100" dir="2700000" algn="tl">
                  <a:srgbClr val="000000"/>
                </a:outerShdw>
              </a:effectLst>
            </a:endParaRPr>
          </a:p>
        </p:txBody>
      </p:sp>
      <p:sp>
        <p:nvSpPr>
          <p:cNvPr id="8" name="Text Box 21"/>
          <p:cNvSpPr txBox="1">
            <a:spLocks noChangeArrowheads="1"/>
          </p:cNvSpPr>
          <p:nvPr/>
        </p:nvSpPr>
        <p:spPr bwMode="auto">
          <a:xfrm>
            <a:off x="838200" y="1333500"/>
            <a:ext cx="8229600" cy="461665"/>
          </a:xfrm>
          <a:prstGeom prst="rect">
            <a:avLst/>
          </a:prstGeom>
          <a:noFill/>
          <a:ln w="9525">
            <a:noFill/>
            <a:miter lim="800000"/>
            <a:headEnd/>
            <a:tailEnd/>
          </a:ln>
          <a:effectLst/>
        </p:spPr>
        <p:txBody>
          <a:bodyPr>
            <a:spAutoFit/>
          </a:bodyPr>
          <a:lstStyle/>
          <a:p>
            <a:pPr algn="just"/>
            <a:r>
              <a:rPr lang="es-ES" sz="2400" b="1" i="1" dirty="0">
                <a:solidFill>
                  <a:srgbClr val="000099"/>
                </a:solidFill>
                <a:effectLst/>
              </a:rPr>
              <a:t>Desarrollado por el </a:t>
            </a:r>
            <a:r>
              <a:rPr lang="es-ES" sz="2400" b="1" i="1" dirty="0" smtClean="0">
                <a:solidFill>
                  <a:srgbClr val="000099"/>
                </a:solidFill>
                <a:effectLst/>
              </a:rPr>
              <a:t>ergónomo Robert </a:t>
            </a:r>
            <a:r>
              <a:rPr lang="es-ES" sz="2400" b="1" i="1" dirty="0" err="1" smtClean="0">
                <a:solidFill>
                  <a:srgbClr val="000099"/>
                </a:solidFill>
                <a:effectLst/>
              </a:rPr>
              <a:t>Villate</a:t>
            </a:r>
            <a:r>
              <a:rPr lang="es-ES" sz="2400" b="1" i="1" dirty="0" smtClean="0">
                <a:solidFill>
                  <a:srgbClr val="000099"/>
                </a:solidFill>
                <a:effectLst/>
              </a:rPr>
              <a:t> en 1970.</a:t>
            </a:r>
            <a:r>
              <a:rPr lang="pt-BR" sz="2400" b="1" i="1" dirty="0" smtClean="0">
                <a:solidFill>
                  <a:srgbClr val="000099"/>
                </a:solidFill>
                <a:effectLst/>
              </a:rPr>
              <a:t> </a:t>
            </a:r>
            <a:endParaRPr lang="pt-BR" sz="2400" b="1" i="1" dirty="0">
              <a:solidFill>
                <a:srgbClr val="000099"/>
              </a:solidFill>
              <a:effectLst/>
            </a:endParaRPr>
          </a:p>
        </p:txBody>
      </p:sp>
      <p:sp>
        <p:nvSpPr>
          <p:cNvPr id="25" name="Rectangle 4"/>
          <p:cNvSpPr>
            <a:spLocks noChangeArrowheads="1"/>
          </p:cNvSpPr>
          <p:nvPr/>
        </p:nvSpPr>
        <p:spPr bwMode="auto">
          <a:xfrm>
            <a:off x="914400" y="2011362"/>
            <a:ext cx="5472112" cy="503238"/>
          </a:xfrm>
          <a:prstGeom prst="rect">
            <a:avLst/>
          </a:prstGeom>
          <a:noFill/>
          <a:ln w="9525" algn="ctr">
            <a:noFill/>
            <a:miter lim="800000"/>
            <a:headEnd/>
            <a:tailEnd/>
          </a:ln>
          <a:effectLst/>
        </p:spPr>
        <p:txBody>
          <a:bodyPr lIns="92075" tIns="46038" rIns="92075" bIns="46038" anchor="ctr"/>
          <a:lstStyle/>
          <a:p>
            <a:pPr algn="just"/>
            <a:r>
              <a:rPr lang="es-ES_tradnl" sz="2800" b="1" dirty="0">
                <a:solidFill>
                  <a:srgbClr val="0000FF"/>
                </a:solidFill>
                <a:effectLst/>
                <a:sym typeface="Wingdings 3" pitchFamily="18" charset="2"/>
              </a:rPr>
              <a:t>¿Qué es?</a:t>
            </a:r>
            <a:endParaRPr lang="es-ES" sz="2800" b="1" dirty="0">
              <a:solidFill>
                <a:srgbClr val="0000FF"/>
              </a:solidFill>
              <a:effectLst/>
            </a:endParaRPr>
          </a:p>
        </p:txBody>
      </p:sp>
      <p:sp>
        <p:nvSpPr>
          <p:cNvPr id="26" name="Rectangle 3"/>
          <p:cNvSpPr>
            <a:spLocks noChangeArrowheads="1"/>
          </p:cNvSpPr>
          <p:nvPr/>
        </p:nvSpPr>
        <p:spPr bwMode="auto">
          <a:xfrm>
            <a:off x="762000" y="2662238"/>
            <a:ext cx="7975600" cy="2138362"/>
          </a:xfrm>
          <a:prstGeom prst="rect">
            <a:avLst/>
          </a:prstGeom>
          <a:noFill/>
          <a:ln w="9525" algn="ctr">
            <a:noFill/>
            <a:miter lim="800000"/>
            <a:headEnd/>
            <a:tailEnd/>
          </a:ln>
          <a:effectLst/>
        </p:spPr>
        <p:txBody>
          <a:bodyPr lIns="92075" tIns="46038" rIns="92075" bIns="46038" anchor="ctr"/>
          <a:lstStyle/>
          <a:p>
            <a:pPr algn="just"/>
            <a:r>
              <a:rPr lang="es-ES_tradnl" sz="2800" b="1" dirty="0">
                <a:effectLst/>
              </a:rPr>
              <a:t>- Es una </a:t>
            </a:r>
            <a:r>
              <a:rPr lang="es-ES_tradnl" sz="2800" b="1" dirty="0" smtClean="0">
                <a:effectLst/>
              </a:rPr>
              <a:t>método que permite confrontarse a los hechos de manera rigurosa, facilita una mejor gestión de la prevención y disminuye los accidentes, al mismo tiempo que establece una práctica de trabajo colectivo.</a:t>
            </a:r>
            <a:endParaRPr lang="es-ES" sz="2800" b="1" dirty="0">
              <a:effectLst/>
            </a:endParaRPr>
          </a:p>
        </p:txBody>
      </p:sp>
      <p:sp>
        <p:nvSpPr>
          <p:cNvPr id="27" name="Rectangle 3"/>
          <p:cNvSpPr>
            <a:spLocks noChangeArrowheads="1"/>
          </p:cNvSpPr>
          <p:nvPr/>
        </p:nvSpPr>
        <p:spPr bwMode="auto">
          <a:xfrm>
            <a:off x="762000" y="5029200"/>
            <a:ext cx="7975600" cy="1295400"/>
          </a:xfrm>
          <a:prstGeom prst="rect">
            <a:avLst/>
          </a:prstGeom>
          <a:noFill/>
          <a:ln w="9525" algn="ctr">
            <a:noFill/>
            <a:miter lim="800000"/>
            <a:headEnd/>
            <a:tailEnd/>
          </a:ln>
          <a:effectLst/>
        </p:spPr>
        <p:txBody>
          <a:bodyPr lIns="92075" tIns="46038" rIns="92075" bIns="46038" anchor="ctr"/>
          <a:lstStyle/>
          <a:p>
            <a:pPr algn="just"/>
            <a:r>
              <a:rPr lang="es-ES_tradnl" sz="2800" b="1" i="1" dirty="0" smtClean="0">
                <a:solidFill>
                  <a:srgbClr val="FF0000"/>
                </a:solidFill>
                <a:effectLst/>
              </a:rPr>
              <a:t>Principio:</a:t>
            </a:r>
            <a:r>
              <a:rPr lang="es-ES_tradnl" sz="2800" b="1" dirty="0" smtClean="0">
                <a:effectLst/>
              </a:rPr>
              <a:t> El accidente es debido a la causalidad y no a la casualidad.</a:t>
            </a:r>
            <a:endParaRPr lang="es-ES" sz="2800" b="1" dirty="0">
              <a:effectLst/>
            </a:endParaRPr>
          </a:p>
        </p:txBody>
      </p:sp>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linds(horizontal)">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blinds(horizontal)">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linds(horizontal)">
                                      <p:cBhvr>
                                        <p:cTn id="2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p:bldP spid="25" grpId="0" autoUpdateAnimBg="0"/>
      <p:bldP spid="26" grpId="0" autoUpdateAnimBg="0"/>
      <p:bldP spid="27"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4800" y="1905000"/>
            <a:ext cx="6781800" cy="1065550"/>
          </a:xfrm>
          <a:prstGeom prst="rect">
            <a:avLst/>
          </a:prstGeom>
          <a:noFill/>
        </p:spPr>
        <p:txBody>
          <a:bodyPr wrap="square" rtlCol="0">
            <a:normAutofit/>
          </a:bodyPr>
          <a:lstStyle/>
          <a:p>
            <a:r>
              <a:rPr lang="es-ES" sz="4800" b="1" dirty="0" smtClean="0"/>
              <a:t>Objetivos del Taller</a:t>
            </a:r>
            <a:endParaRPr lang="es-ES" sz="4800" b="1" dirty="0"/>
          </a:p>
        </p:txBody>
      </p:sp>
      <p:pic>
        <p:nvPicPr>
          <p:cNvPr id="12" name="Picture 11"/>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191000" y="0"/>
            <a:ext cx="7765662" cy="16476125"/>
          </a:xfrm>
          <a:prstGeom prst="rect">
            <a:avLst/>
          </a:prstGeom>
        </p:spPr>
      </p:pic>
      <p:sp>
        <p:nvSpPr>
          <p:cNvPr id="4" name="TextBox 6"/>
          <p:cNvSpPr txBox="1"/>
          <p:nvPr/>
        </p:nvSpPr>
        <p:spPr>
          <a:xfrm>
            <a:off x="304800" y="2971800"/>
            <a:ext cx="8382000" cy="609600"/>
          </a:xfrm>
          <a:prstGeom prst="rect">
            <a:avLst/>
          </a:prstGeom>
          <a:noFill/>
        </p:spPr>
        <p:txBody>
          <a:bodyPr wrap="square" rtlCol="0">
            <a:normAutofit/>
          </a:bodyPr>
          <a:lstStyle/>
          <a:p>
            <a:pPr algn="just"/>
            <a:r>
              <a:rPr lang="es-ES" sz="3000" b="1" dirty="0" smtClean="0">
                <a:sym typeface="Wingdings"/>
              </a:rPr>
              <a:t> Recordar los fundamentos del ACR.</a:t>
            </a:r>
            <a:endParaRPr lang="es-ES" sz="3000" b="1" dirty="0"/>
          </a:p>
        </p:txBody>
      </p:sp>
      <p:sp>
        <p:nvSpPr>
          <p:cNvPr id="5" name="TextBox 6"/>
          <p:cNvSpPr txBox="1"/>
          <p:nvPr/>
        </p:nvSpPr>
        <p:spPr>
          <a:xfrm>
            <a:off x="304800" y="3810000"/>
            <a:ext cx="8382000" cy="1446550"/>
          </a:xfrm>
          <a:prstGeom prst="rect">
            <a:avLst/>
          </a:prstGeom>
          <a:noFill/>
        </p:spPr>
        <p:txBody>
          <a:bodyPr wrap="square" rtlCol="0">
            <a:noAutofit/>
          </a:bodyPr>
          <a:lstStyle/>
          <a:p>
            <a:pPr algn="just"/>
            <a:r>
              <a:rPr lang="es-ES" sz="3000" b="1" dirty="0" smtClean="0">
                <a:sym typeface="Wingdings"/>
              </a:rPr>
              <a:t> Revisar cómo se utilizan algunas herramientas de investigación de accidentes.</a:t>
            </a:r>
            <a:endParaRPr lang="es-ES" sz="3000" b="1" dirty="0"/>
          </a:p>
        </p:txBody>
      </p:sp>
      <p:sp>
        <p:nvSpPr>
          <p:cNvPr id="6" name="5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2</a:t>
            </a:fld>
            <a:endParaRPr kumimoji="0" lang="es-CL" dirty="0">
              <a:solidFill>
                <a:schemeClr val="tx1"/>
              </a:solidFill>
            </a:endParaRPr>
          </a:p>
        </p:txBody>
      </p:sp>
      <p:sp>
        <p:nvSpPr>
          <p:cNvPr id="8" name="7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sp>
        <p:nvSpPr>
          <p:cNvPr id="9" name="TextBox 6"/>
          <p:cNvSpPr txBox="1"/>
          <p:nvPr/>
        </p:nvSpPr>
        <p:spPr>
          <a:xfrm>
            <a:off x="304800" y="5029200"/>
            <a:ext cx="8382000" cy="685800"/>
          </a:xfrm>
          <a:prstGeom prst="rect">
            <a:avLst/>
          </a:prstGeom>
          <a:noFill/>
        </p:spPr>
        <p:txBody>
          <a:bodyPr wrap="square" rtlCol="0">
            <a:noAutofit/>
          </a:bodyPr>
          <a:lstStyle/>
          <a:p>
            <a:pPr algn="just"/>
            <a:r>
              <a:rPr lang="es-ES" sz="3000" b="1" dirty="0" smtClean="0">
                <a:sym typeface="Wingdings"/>
              </a:rPr>
              <a:t> Realizar algunos ejercicios prácticos.</a:t>
            </a:r>
            <a:endParaRPr lang="es-ES" sz="3000" b="1" dirty="0"/>
          </a:p>
        </p:txBody>
      </p:sp>
      <p:pic>
        <p:nvPicPr>
          <p:cNvPr id="11"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20</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25954" name="Picture 2"/>
          <p:cNvPicPr>
            <a:picLocks noChangeAspect="1" noChangeArrowheads="1"/>
          </p:cNvPicPr>
          <p:nvPr/>
        </p:nvPicPr>
        <p:blipFill>
          <a:blip r:embed="rId4" cstate="print"/>
          <a:srcRect l="25000" t="25000" r="26875" b="10000"/>
          <a:stretch>
            <a:fillRect/>
          </a:stretch>
        </p:blipFill>
        <p:spPr bwMode="auto">
          <a:xfrm>
            <a:off x="1459523" y="609600"/>
            <a:ext cx="6770077" cy="5715000"/>
          </a:xfrm>
          <a:prstGeom prst="rect">
            <a:avLst/>
          </a:prstGeom>
          <a:noFill/>
          <a:ln w="9525">
            <a:noFill/>
            <a:miter lim="800000"/>
            <a:headEnd/>
            <a:tailEnd/>
          </a:ln>
        </p:spPr>
      </p:pic>
      <p:pic>
        <p:nvPicPr>
          <p:cNvPr id="14" name="Picture 22" descr="logo_ugi_v1"/>
          <p:cNvPicPr>
            <a:picLocks noChangeAspect="1" noChangeArrowheads="1"/>
          </p:cNvPicPr>
          <p:nvPr/>
        </p:nvPicPr>
        <p:blipFill>
          <a:blip r:embed="rId5" cstate="print"/>
          <a:srcRect/>
          <a:stretch>
            <a:fillRect/>
          </a:stretch>
        </p:blipFill>
        <p:spPr bwMode="auto">
          <a:xfrm>
            <a:off x="7543800" y="228600"/>
            <a:ext cx="1219200" cy="695528"/>
          </a:xfrm>
          <a:prstGeom prst="rect">
            <a:avLst/>
          </a:prstGeom>
          <a:noFill/>
          <a:ln w="9525">
            <a:noFill/>
            <a:miter lim="800000"/>
            <a:headEnd/>
            <a:tailEnd/>
          </a:ln>
        </p:spPr>
      </p:pic>
    </p:spTree>
    <p:custDataLst>
      <p:tags r:id="rId1"/>
    </p:custData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21</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sp>
        <p:nvSpPr>
          <p:cNvPr id="9" name="TextBox 6"/>
          <p:cNvSpPr txBox="1"/>
          <p:nvPr/>
        </p:nvSpPr>
        <p:spPr>
          <a:xfrm>
            <a:off x="838200" y="838200"/>
            <a:ext cx="7848600" cy="838200"/>
          </a:xfrm>
          <a:prstGeom prst="rect">
            <a:avLst/>
          </a:prstGeom>
          <a:noFill/>
        </p:spPr>
        <p:txBody>
          <a:bodyPr wrap="square" rtlCol="0">
            <a:noAutofit/>
          </a:bodyPr>
          <a:lstStyle/>
          <a:p>
            <a:pPr algn="ctr"/>
            <a:r>
              <a:rPr lang="es-ES" sz="4400" b="1" dirty="0" smtClean="0">
                <a:solidFill>
                  <a:srgbClr val="C00000"/>
                </a:solidFill>
                <a:sym typeface="Wingdings"/>
              </a:rPr>
              <a:t>En general debemos observar:</a:t>
            </a:r>
            <a:endParaRPr lang="es-ES" sz="4400" b="1" dirty="0">
              <a:solidFill>
                <a:srgbClr val="C00000"/>
              </a:solidFill>
            </a:endParaRPr>
          </a:p>
        </p:txBody>
      </p:sp>
      <p:graphicFrame>
        <p:nvGraphicFramePr>
          <p:cNvPr id="104451" name="Object 3">
            <a:hlinkClick r:id="" action="ppaction://ole?verb=0"/>
          </p:cNvPr>
          <p:cNvGraphicFramePr>
            <a:graphicFrameLocks/>
          </p:cNvGraphicFramePr>
          <p:nvPr/>
        </p:nvGraphicFramePr>
        <p:xfrm>
          <a:off x="1524000" y="1752600"/>
          <a:ext cx="3048000" cy="3429000"/>
        </p:xfrm>
        <a:graphic>
          <a:graphicData uri="http://schemas.openxmlformats.org/presentationml/2006/ole">
            <p:oleObj spid="_x0000_s104451" name="Imagen" r:id="rId5" imgW="1382400" imgH="1195200" progId="">
              <p:embed/>
            </p:oleObj>
          </a:graphicData>
        </a:graphic>
      </p:graphicFrame>
      <p:sp>
        <p:nvSpPr>
          <p:cNvPr id="14" name="AutoShape 35"/>
          <p:cNvSpPr>
            <a:spLocks noChangeArrowheads="1"/>
          </p:cNvSpPr>
          <p:nvPr/>
        </p:nvSpPr>
        <p:spPr bwMode="auto">
          <a:xfrm>
            <a:off x="4038600" y="3429000"/>
            <a:ext cx="4572000" cy="1828800"/>
          </a:xfrm>
          <a:prstGeom prst="roundRect">
            <a:avLst>
              <a:gd name="adj" fmla="val 12495"/>
            </a:avLst>
          </a:prstGeom>
          <a:solidFill>
            <a:srgbClr val="CCFFCC"/>
          </a:solidFill>
          <a:ln w="12700">
            <a:solidFill>
              <a:schemeClr val="tx1"/>
            </a:solidFill>
            <a:round/>
            <a:headEnd/>
            <a:tailEnd/>
          </a:ln>
          <a:effectLst>
            <a:outerShdw dist="148106" dir="1857825" algn="ctr" rotWithShape="0">
              <a:schemeClr val="tx1"/>
            </a:outerShdw>
          </a:effectLst>
        </p:spPr>
        <p:txBody>
          <a:bodyPr wrap="none" anchor="ctr"/>
          <a:lstStyle/>
          <a:p>
            <a:pPr>
              <a:buFont typeface="Wingdings" pitchFamily="2" charset="2"/>
              <a:buChar char="ü"/>
            </a:pPr>
            <a:r>
              <a:rPr lang="es-ES_tradnl" sz="2400" b="1" dirty="0"/>
              <a:t> </a:t>
            </a:r>
            <a:r>
              <a:rPr lang="es-ES_tradnl" sz="2400" b="1" dirty="0" smtClean="0"/>
              <a:t> FACTORES AMBIENTALES</a:t>
            </a:r>
          </a:p>
          <a:p>
            <a:pPr>
              <a:buFont typeface="Wingdings" pitchFamily="2" charset="2"/>
              <a:buChar char="ü"/>
            </a:pPr>
            <a:r>
              <a:rPr lang="es-ES_tradnl" sz="2400" b="1" dirty="0" smtClean="0"/>
              <a:t>  FACTORES DE LA PERSONA</a:t>
            </a:r>
          </a:p>
          <a:p>
            <a:pPr>
              <a:buFont typeface="Wingdings" pitchFamily="2" charset="2"/>
              <a:buChar char="ü"/>
            </a:pPr>
            <a:r>
              <a:rPr lang="es-ES_tradnl" sz="2400" b="1" dirty="0" smtClean="0"/>
              <a:t>  ACCIONES SUBESTANDAR</a:t>
            </a:r>
          </a:p>
          <a:p>
            <a:pPr>
              <a:buFont typeface="Wingdings" pitchFamily="2" charset="2"/>
              <a:buChar char="ü"/>
            </a:pPr>
            <a:r>
              <a:rPr lang="es-ES_tradnl" sz="2400" b="1" dirty="0" smtClean="0"/>
              <a:t>  CONDICIONES SUBESTANDAR</a:t>
            </a:r>
            <a:endParaRPr lang="es-ES_tradnl" sz="2400" b="1" dirty="0"/>
          </a:p>
        </p:txBody>
      </p:sp>
      <p:pic>
        <p:nvPicPr>
          <p:cNvPr id="15" name="Picture 22" descr="logo_ugi_v1"/>
          <p:cNvPicPr>
            <a:picLocks noChangeAspect="1" noChangeArrowheads="1"/>
          </p:cNvPicPr>
          <p:nvPr/>
        </p:nvPicPr>
        <p:blipFill>
          <a:blip r:embed="rId6" cstate="print"/>
          <a:srcRect/>
          <a:stretch>
            <a:fillRect/>
          </a:stretch>
        </p:blipFill>
        <p:spPr bwMode="auto">
          <a:xfrm>
            <a:off x="7543800" y="228600"/>
            <a:ext cx="1219200" cy="695528"/>
          </a:xfrm>
          <a:prstGeom prst="rect">
            <a:avLst/>
          </a:prstGeom>
          <a:noFill/>
          <a:ln w="9525">
            <a:noFill/>
            <a:miter lim="800000"/>
            <a:headEnd/>
            <a:tailEnd/>
          </a:ln>
        </p:spPr>
      </p:pic>
    </p:spTree>
    <p:custDataLst>
      <p:tags r:id="rId2"/>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Marcador de pie de página"/>
          <p:cNvSpPr>
            <a:spLocks noGrp="1"/>
          </p:cNvSpPr>
          <p:nvPr>
            <p:ph type="ftr" sz="quarter" idx="11"/>
          </p:nvPr>
        </p:nvSpPr>
        <p:spPr/>
        <p:txBody>
          <a:bodyPr/>
          <a:lstStyle/>
          <a:p>
            <a:r>
              <a:rPr lang="en-US">
                <a:solidFill>
                  <a:schemeClr val="tx1"/>
                </a:solidFill>
              </a:rPr>
              <a:t>OCJ </a:t>
            </a:r>
            <a:r>
              <a:rPr lang="en-US" smtClean="0">
                <a:solidFill>
                  <a:schemeClr val="tx1"/>
                </a:solidFill>
              </a:rPr>
              <a:t>- 2011</a:t>
            </a:r>
            <a:endParaRPr lang="en-US" dirty="0">
              <a:solidFill>
                <a:schemeClr val="tx1"/>
              </a:solidFill>
            </a:endParaRPr>
          </a:p>
        </p:txBody>
      </p:sp>
      <p:sp>
        <p:nvSpPr>
          <p:cNvPr id="7" name="3 Marcador de número de diapositiva"/>
          <p:cNvSpPr>
            <a:spLocks noGrp="1"/>
          </p:cNvSpPr>
          <p:nvPr>
            <p:ph type="sldNum" sz="quarter" idx="12"/>
          </p:nvPr>
        </p:nvSpPr>
        <p:spPr/>
        <p:txBody>
          <a:bodyPr/>
          <a:lstStyle/>
          <a:p>
            <a:fld id="{DC6107D1-4134-4AA8-B1D2-9358668AE62E}" type="slidenum">
              <a:rPr lang="en-US">
                <a:solidFill>
                  <a:schemeClr val="tx1"/>
                </a:solidFill>
              </a:rPr>
              <a:pPr/>
              <a:t>22</a:t>
            </a:fld>
            <a:endParaRPr lang="en-US" dirty="0">
              <a:solidFill>
                <a:schemeClr val="tx1"/>
              </a:solidFill>
            </a:endParaRPr>
          </a:p>
        </p:txBody>
      </p:sp>
      <p:sp>
        <p:nvSpPr>
          <p:cNvPr id="105475" name="Rectangle 3"/>
          <p:cNvSpPr>
            <a:spLocks noChangeArrowheads="1"/>
          </p:cNvSpPr>
          <p:nvPr/>
        </p:nvSpPr>
        <p:spPr bwMode="auto">
          <a:xfrm>
            <a:off x="815975" y="2179638"/>
            <a:ext cx="8077200" cy="792162"/>
          </a:xfrm>
          <a:prstGeom prst="rect">
            <a:avLst/>
          </a:prstGeom>
          <a:noFill/>
          <a:ln w="9525" algn="ctr">
            <a:noFill/>
            <a:miter lim="800000"/>
            <a:headEnd/>
            <a:tailEnd/>
          </a:ln>
          <a:effectLst/>
        </p:spPr>
        <p:txBody>
          <a:bodyPr/>
          <a:lstStyle/>
          <a:p>
            <a:pPr algn="ctr"/>
            <a:r>
              <a:rPr lang="es-ES_tradnl" sz="4000" b="1" i="1" dirty="0">
                <a:latin typeface="Calibri" pitchFamily="34" charset="0"/>
              </a:rPr>
              <a:t>Tolerancia excesiva.</a:t>
            </a:r>
          </a:p>
        </p:txBody>
      </p:sp>
      <p:sp>
        <p:nvSpPr>
          <p:cNvPr id="105476" name="Rectangle 4"/>
          <p:cNvSpPr>
            <a:spLocks noChangeArrowheads="1"/>
          </p:cNvSpPr>
          <p:nvPr/>
        </p:nvSpPr>
        <p:spPr bwMode="auto">
          <a:xfrm>
            <a:off x="827088" y="808037"/>
            <a:ext cx="8077200" cy="792163"/>
          </a:xfrm>
          <a:prstGeom prst="rect">
            <a:avLst/>
          </a:prstGeom>
          <a:noFill/>
          <a:ln w="9525">
            <a:noFill/>
            <a:miter lim="800000"/>
            <a:headEnd/>
            <a:tailEnd/>
          </a:ln>
          <a:effectLst/>
        </p:spPr>
        <p:txBody>
          <a:bodyPr/>
          <a:lstStyle/>
          <a:p>
            <a:pPr algn="ctr"/>
            <a:r>
              <a:rPr lang="es-ES_tradnl" sz="4400" b="1" dirty="0">
                <a:solidFill>
                  <a:srgbClr val="3333CC"/>
                </a:solidFill>
                <a:effectLst>
                  <a:outerShdw blurRad="38100" dist="38100" dir="2700000" algn="tl">
                    <a:srgbClr val="C0C0C0"/>
                  </a:outerShdw>
                </a:effectLst>
                <a:latin typeface="Calibri" pitchFamily="34" charset="0"/>
              </a:rPr>
              <a:t>¿Cuál </a:t>
            </a:r>
            <a:r>
              <a:rPr lang="es-ES_tradnl" sz="4400" b="1" dirty="0" smtClean="0">
                <a:solidFill>
                  <a:srgbClr val="3333CC"/>
                </a:solidFill>
                <a:effectLst>
                  <a:outerShdw blurRad="38100" dist="38100" dir="2700000" algn="tl">
                    <a:srgbClr val="C0C0C0"/>
                  </a:outerShdw>
                </a:effectLst>
                <a:latin typeface="Calibri" pitchFamily="34" charset="0"/>
              </a:rPr>
              <a:t>es una </a:t>
            </a:r>
            <a:r>
              <a:rPr lang="es-ES_tradnl" sz="4400" b="1" dirty="0">
                <a:solidFill>
                  <a:srgbClr val="3333CC"/>
                </a:solidFill>
                <a:effectLst>
                  <a:outerShdw blurRad="38100" dist="38100" dir="2700000" algn="tl">
                    <a:srgbClr val="C0C0C0"/>
                  </a:outerShdw>
                </a:effectLst>
                <a:latin typeface="Calibri" pitchFamily="34" charset="0"/>
              </a:rPr>
              <a:t>causa común?</a:t>
            </a:r>
          </a:p>
        </p:txBody>
      </p:sp>
      <p:pic>
        <p:nvPicPr>
          <p:cNvPr id="105477" name="Picture 5"/>
          <p:cNvPicPr>
            <a:picLocks noChangeAspect="1" noChangeArrowheads="1"/>
          </p:cNvPicPr>
          <p:nvPr/>
        </p:nvPicPr>
        <p:blipFill>
          <a:blip r:embed="rId3" cstate="print"/>
          <a:srcRect t="12062" b="11078"/>
          <a:stretch>
            <a:fillRect/>
          </a:stretch>
        </p:blipFill>
        <p:spPr bwMode="auto">
          <a:xfrm>
            <a:off x="4718050" y="3074987"/>
            <a:ext cx="4030663" cy="3097213"/>
          </a:xfrm>
          <a:prstGeom prst="rect">
            <a:avLst/>
          </a:prstGeom>
          <a:noFill/>
          <a:ln w="38100">
            <a:solidFill>
              <a:schemeClr val="tx1"/>
            </a:solidFill>
            <a:miter lim="800000"/>
            <a:headEnd/>
            <a:tailEnd/>
          </a:ln>
          <a:effectLst/>
        </p:spPr>
      </p:pic>
      <p:sp>
        <p:nvSpPr>
          <p:cNvPr id="105478" name="Rectangle 6"/>
          <p:cNvSpPr>
            <a:spLocks noChangeArrowheads="1"/>
          </p:cNvSpPr>
          <p:nvPr/>
        </p:nvSpPr>
        <p:spPr bwMode="auto">
          <a:xfrm>
            <a:off x="827088" y="1493837"/>
            <a:ext cx="8077200" cy="792163"/>
          </a:xfrm>
          <a:prstGeom prst="rect">
            <a:avLst/>
          </a:prstGeom>
          <a:noFill/>
          <a:ln w="9525">
            <a:noFill/>
            <a:miter lim="800000"/>
            <a:headEnd/>
            <a:tailEnd/>
          </a:ln>
          <a:effectLst/>
        </p:spPr>
        <p:txBody>
          <a:bodyPr/>
          <a:lstStyle/>
          <a:p>
            <a:pPr algn="ctr"/>
            <a:r>
              <a:rPr lang="es-ES_tradnl" sz="4400" b="1" i="1" dirty="0">
                <a:solidFill>
                  <a:srgbClr val="CC3300"/>
                </a:solidFill>
                <a:effectLst>
                  <a:outerShdw blurRad="38100" dist="38100" dir="2700000" algn="tl">
                    <a:srgbClr val="C0C0C0"/>
                  </a:outerShdw>
                </a:effectLst>
                <a:latin typeface="Calibri" pitchFamily="34" charset="0"/>
              </a:rPr>
              <a:t>PERMISIVIDAD</a:t>
            </a:r>
          </a:p>
        </p:txBody>
      </p:sp>
      <p:pic>
        <p:nvPicPr>
          <p:cNvPr id="8"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5476"/>
                                        </p:tgtEl>
                                        <p:attrNameLst>
                                          <p:attrName>style.visibility</p:attrName>
                                        </p:attrNameLst>
                                      </p:cBhvr>
                                      <p:to>
                                        <p:strVal val="visible"/>
                                      </p:to>
                                    </p:set>
                                    <p:anim calcmode="lin" valueType="num">
                                      <p:cBhvr additive="base">
                                        <p:cTn id="7" dur="500" fill="hold"/>
                                        <p:tgtEl>
                                          <p:spTgt spid="105476"/>
                                        </p:tgtEl>
                                        <p:attrNameLst>
                                          <p:attrName>ppt_x</p:attrName>
                                        </p:attrNameLst>
                                      </p:cBhvr>
                                      <p:tavLst>
                                        <p:tav tm="0">
                                          <p:val>
                                            <p:strVal val="#ppt_x"/>
                                          </p:val>
                                        </p:tav>
                                        <p:tav tm="100000">
                                          <p:val>
                                            <p:strVal val="#ppt_x"/>
                                          </p:val>
                                        </p:tav>
                                      </p:tavLst>
                                    </p:anim>
                                    <p:anim calcmode="lin" valueType="num">
                                      <p:cBhvr additive="base">
                                        <p:cTn id="8" dur="500" fill="hold"/>
                                        <p:tgtEl>
                                          <p:spTgt spid="10547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05477"/>
                                        </p:tgtEl>
                                        <p:attrNameLst>
                                          <p:attrName>style.visibility</p:attrName>
                                        </p:attrNameLst>
                                      </p:cBhvr>
                                      <p:to>
                                        <p:strVal val="visible"/>
                                      </p:to>
                                    </p:set>
                                    <p:animEffect transition="in" filter="blinds(horizontal)">
                                      <p:cBhvr>
                                        <p:cTn id="13" dur="500"/>
                                        <p:tgtEl>
                                          <p:spTgt spid="10547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5478"/>
                                        </p:tgtEl>
                                        <p:attrNameLst>
                                          <p:attrName>style.visibility</p:attrName>
                                        </p:attrNameLst>
                                      </p:cBhvr>
                                      <p:to>
                                        <p:strVal val="visible"/>
                                      </p:to>
                                    </p:set>
                                    <p:anim calcmode="lin" valueType="num">
                                      <p:cBhvr additive="base">
                                        <p:cTn id="18" dur="500" fill="hold"/>
                                        <p:tgtEl>
                                          <p:spTgt spid="105478"/>
                                        </p:tgtEl>
                                        <p:attrNameLst>
                                          <p:attrName>ppt_x</p:attrName>
                                        </p:attrNameLst>
                                      </p:cBhvr>
                                      <p:tavLst>
                                        <p:tav tm="0">
                                          <p:val>
                                            <p:strVal val="#ppt_x"/>
                                          </p:val>
                                        </p:tav>
                                        <p:tav tm="100000">
                                          <p:val>
                                            <p:strVal val="#ppt_x"/>
                                          </p:val>
                                        </p:tav>
                                      </p:tavLst>
                                    </p:anim>
                                    <p:anim calcmode="lin" valueType="num">
                                      <p:cBhvr additive="base">
                                        <p:cTn id="19" dur="500" fill="hold"/>
                                        <p:tgtEl>
                                          <p:spTgt spid="10547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105475"/>
                                        </p:tgtEl>
                                        <p:attrNameLst>
                                          <p:attrName>style.visibility</p:attrName>
                                        </p:attrNameLst>
                                      </p:cBhvr>
                                      <p:to>
                                        <p:strVal val="visible"/>
                                      </p:to>
                                    </p:set>
                                    <p:animEffect transition="in" filter="checkerboard(across)">
                                      <p:cBhvr>
                                        <p:cTn id="24" dur="500"/>
                                        <p:tgtEl>
                                          <p:spTgt spid="105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p:bldP spid="105476" grpId="0" autoUpdateAnimBg="0"/>
      <p:bldP spid="105478"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pie de página"/>
          <p:cNvSpPr>
            <a:spLocks noGrp="1"/>
          </p:cNvSpPr>
          <p:nvPr>
            <p:ph type="ftr" sz="quarter" idx="11"/>
          </p:nvPr>
        </p:nvSpPr>
        <p:spPr/>
        <p:txBody>
          <a:bodyPr/>
          <a:lstStyle/>
          <a:p>
            <a:r>
              <a:rPr lang="en-US" dirty="0">
                <a:solidFill>
                  <a:schemeClr val="tx1"/>
                </a:solidFill>
              </a:rPr>
              <a:t>OCJ </a:t>
            </a:r>
            <a:r>
              <a:rPr lang="en-US" dirty="0" smtClean="0">
                <a:solidFill>
                  <a:schemeClr val="tx1"/>
                </a:solidFill>
              </a:rPr>
              <a:t>- 2011</a:t>
            </a:r>
            <a:endParaRPr lang="en-US" dirty="0">
              <a:solidFill>
                <a:schemeClr val="tx1"/>
              </a:solidFill>
            </a:endParaRPr>
          </a:p>
        </p:txBody>
      </p:sp>
      <p:sp>
        <p:nvSpPr>
          <p:cNvPr id="6" name="3 Marcador de número de diapositiva"/>
          <p:cNvSpPr>
            <a:spLocks noGrp="1"/>
          </p:cNvSpPr>
          <p:nvPr>
            <p:ph type="sldNum" sz="quarter" idx="12"/>
          </p:nvPr>
        </p:nvSpPr>
        <p:spPr/>
        <p:txBody>
          <a:bodyPr/>
          <a:lstStyle/>
          <a:p>
            <a:fld id="{1C5DBC78-8C79-4898-96A2-489B5DBC7F12}" type="slidenum">
              <a:rPr lang="en-US">
                <a:solidFill>
                  <a:schemeClr val="tx1"/>
                </a:solidFill>
              </a:rPr>
              <a:pPr/>
              <a:t>23</a:t>
            </a:fld>
            <a:endParaRPr lang="en-US" dirty="0">
              <a:solidFill>
                <a:schemeClr val="tx1"/>
              </a:solidFill>
            </a:endParaRPr>
          </a:p>
        </p:txBody>
      </p:sp>
      <p:sp>
        <p:nvSpPr>
          <p:cNvPr id="148482" name="Rectangle 2"/>
          <p:cNvSpPr>
            <a:spLocks noChangeArrowheads="1"/>
          </p:cNvSpPr>
          <p:nvPr/>
        </p:nvSpPr>
        <p:spPr bwMode="auto">
          <a:xfrm>
            <a:off x="827088" y="4648200"/>
            <a:ext cx="8077200" cy="1081087"/>
          </a:xfrm>
          <a:prstGeom prst="rect">
            <a:avLst/>
          </a:prstGeom>
          <a:noFill/>
          <a:ln w="9525" algn="ctr">
            <a:noFill/>
            <a:miter lim="800000"/>
            <a:headEnd/>
            <a:tailEnd/>
          </a:ln>
          <a:effectLst/>
        </p:spPr>
        <p:txBody>
          <a:bodyPr/>
          <a:lstStyle/>
          <a:p>
            <a:pPr algn="just"/>
            <a:r>
              <a:rPr lang="es-ES" sz="3200" b="1" i="1" dirty="0">
                <a:effectLst>
                  <a:outerShdw blurRad="38100" dist="38100" dir="2700000" algn="tl">
                    <a:srgbClr val="C0C0C0"/>
                  </a:outerShdw>
                </a:effectLst>
              </a:rPr>
              <a:t>Las personas íntimamente perciben que los accidentes les suceden a los demás. </a:t>
            </a:r>
            <a:endParaRPr lang="es-ES_tradnl" sz="3200" b="1" i="1" dirty="0">
              <a:effectLst>
                <a:outerShdw blurRad="38100" dist="38100" dir="2700000" algn="tl">
                  <a:srgbClr val="C0C0C0"/>
                </a:outerShdw>
              </a:effectLst>
            </a:endParaRPr>
          </a:p>
        </p:txBody>
      </p:sp>
      <p:sp>
        <p:nvSpPr>
          <p:cNvPr id="148485" name="Rectangle 5"/>
          <p:cNvSpPr>
            <a:spLocks noChangeArrowheads="1"/>
          </p:cNvSpPr>
          <p:nvPr/>
        </p:nvSpPr>
        <p:spPr bwMode="auto">
          <a:xfrm>
            <a:off x="827088" y="1077913"/>
            <a:ext cx="8077200" cy="1512887"/>
          </a:xfrm>
          <a:prstGeom prst="rect">
            <a:avLst/>
          </a:prstGeom>
          <a:noFill/>
          <a:ln w="9525">
            <a:noFill/>
            <a:miter lim="800000"/>
            <a:headEnd/>
            <a:tailEnd/>
          </a:ln>
          <a:effectLst/>
        </p:spPr>
        <p:txBody>
          <a:bodyPr/>
          <a:lstStyle/>
          <a:p>
            <a:pPr algn="just"/>
            <a:r>
              <a:rPr lang="es-ES" sz="3200" b="1" i="1" dirty="0">
                <a:solidFill>
                  <a:srgbClr val="CC0000"/>
                </a:solidFill>
                <a:effectLst>
                  <a:outerShdw blurRad="38100" dist="38100" dir="2700000" algn="tl">
                    <a:srgbClr val="C0C0C0"/>
                  </a:outerShdw>
                </a:effectLst>
              </a:rPr>
              <a:t>En todo accidente hay comportamientos permisivos involucrados en la cadena de generación.</a:t>
            </a:r>
            <a:r>
              <a:rPr lang="es-ES" sz="3200" i="1" dirty="0">
                <a:solidFill>
                  <a:srgbClr val="CC0000"/>
                </a:solidFill>
              </a:rPr>
              <a:t> </a:t>
            </a:r>
            <a:endParaRPr lang="es-ES_tradnl" sz="3200" b="1" i="1" dirty="0">
              <a:solidFill>
                <a:srgbClr val="CC0000"/>
              </a:solidFill>
              <a:effectLst>
                <a:outerShdw blurRad="38100" dist="38100" dir="2700000" algn="tl">
                  <a:srgbClr val="C0C0C0"/>
                </a:outerShdw>
              </a:effectLst>
            </a:endParaRPr>
          </a:p>
        </p:txBody>
      </p:sp>
      <p:sp>
        <p:nvSpPr>
          <p:cNvPr id="148486" name="Rectangle 6"/>
          <p:cNvSpPr>
            <a:spLocks noChangeArrowheads="1"/>
          </p:cNvSpPr>
          <p:nvPr/>
        </p:nvSpPr>
        <p:spPr bwMode="auto">
          <a:xfrm>
            <a:off x="827088" y="2797175"/>
            <a:ext cx="8077200" cy="1698625"/>
          </a:xfrm>
          <a:prstGeom prst="rect">
            <a:avLst/>
          </a:prstGeom>
          <a:noFill/>
          <a:ln w="9525" algn="ctr">
            <a:noFill/>
            <a:miter lim="800000"/>
            <a:headEnd/>
            <a:tailEnd/>
          </a:ln>
          <a:effectLst/>
        </p:spPr>
        <p:txBody>
          <a:bodyPr/>
          <a:lstStyle/>
          <a:p>
            <a:pPr algn="just"/>
            <a:r>
              <a:rPr lang="es-ES" sz="3200" b="1" i="1" dirty="0">
                <a:solidFill>
                  <a:srgbClr val="3333CC"/>
                </a:solidFill>
                <a:effectLst>
                  <a:outerShdw blurRad="38100" dist="38100" dir="2700000" algn="tl">
                    <a:srgbClr val="C0C0C0"/>
                  </a:outerShdw>
                </a:effectLst>
              </a:rPr>
              <a:t>Los comportamientos permisivos permiten la repetición de actos incorrectos y la permanencia de condiciones inseguras.              </a:t>
            </a:r>
            <a:endParaRPr lang="es-ES_tradnl" sz="3200" b="1" i="1" dirty="0">
              <a:solidFill>
                <a:srgbClr val="3333CC"/>
              </a:solidFill>
              <a:effectLst>
                <a:outerShdw blurRad="38100" dist="38100" dir="2700000" algn="tl">
                  <a:srgbClr val="C0C0C0"/>
                </a:outerShdw>
              </a:effectLst>
            </a:endParaRPr>
          </a:p>
        </p:txBody>
      </p:sp>
      <p:pic>
        <p:nvPicPr>
          <p:cNvPr id="7" name="Picture 22" descr="logo_ugi_v1"/>
          <p:cNvPicPr>
            <a:picLocks noChangeAspect="1" noChangeArrowheads="1"/>
          </p:cNvPicPr>
          <p:nvPr/>
        </p:nvPicPr>
        <p:blipFill>
          <a:blip r:embed="rId3" cstate="print"/>
          <a:srcRect/>
          <a:stretch>
            <a:fillRect/>
          </a:stretch>
        </p:blipFill>
        <p:spPr bwMode="auto">
          <a:xfrm>
            <a:off x="7543800" y="228600"/>
            <a:ext cx="1219200" cy="695528"/>
          </a:xfrm>
          <a:prstGeom prst="rect">
            <a:avLst/>
          </a:prstGeom>
          <a:noFill/>
          <a:ln w="9525">
            <a:noFill/>
            <a:miter lim="800000"/>
            <a:headEnd/>
            <a:tailEnd/>
          </a:ln>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8485"/>
                                        </p:tgtEl>
                                        <p:attrNameLst>
                                          <p:attrName>style.visibility</p:attrName>
                                        </p:attrNameLst>
                                      </p:cBhvr>
                                      <p:to>
                                        <p:strVal val="visible"/>
                                      </p:to>
                                    </p:set>
                                    <p:anim calcmode="lin" valueType="num">
                                      <p:cBhvr additive="base">
                                        <p:cTn id="7" dur="500" fill="hold"/>
                                        <p:tgtEl>
                                          <p:spTgt spid="148485"/>
                                        </p:tgtEl>
                                        <p:attrNameLst>
                                          <p:attrName>ppt_x</p:attrName>
                                        </p:attrNameLst>
                                      </p:cBhvr>
                                      <p:tavLst>
                                        <p:tav tm="0">
                                          <p:val>
                                            <p:strVal val="#ppt_x"/>
                                          </p:val>
                                        </p:tav>
                                        <p:tav tm="100000">
                                          <p:val>
                                            <p:strVal val="#ppt_x"/>
                                          </p:val>
                                        </p:tav>
                                      </p:tavLst>
                                    </p:anim>
                                    <p:anim calcmode="lin" valueType="num">
                                      <p:cBhvr additive="base">
                                        <p:cTn id="8" dur="500" fill="hold"/>
                                        <p:tgtEl>
                                          <p:spTgt spid="14848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8486"/>
                                        </p:tgtEl>
                                        <p:attrNameLst>
                                          <p:attrName>style.visibility</p:attrName>
                                        </p:attrNameLst>
                                      </p:cBhvr>
                                      <p:to>
                                        <p:strVal val="visible"/>
                                      </p:to>
                                    </p:set>
                                    <p:anim calcmode="lin" valueType="num">
                                      <p:cBhvr additive="base">
                                        <p:cTn id="13" dur="500" fill="hold"/>
                                        <p:tgtEl>
                                          <p:spTgt spid="148486"/>
                                        </p:tgtEl>
                                        <p:attrNameLst>
                                          <p:attrName>ppt_x</p:attrName>
                                        </p:attrNameLst>
                                      </p:cBhvr>
                                      <p:tavLst>
                                        <p:tav tm="0">
                                          <p:val>
                                            <p:strVal val="#ppt_x"/>
                                          </p:val>
                                        </p:tav>
                                        <p:tav tm="100000">
                                          <p:val>
                                            <p:strVal val="#ppt_x"/>
                                          </p:val>
                                        </p:tav>
                                      </p:tavLst>
                                    </p:anim>
                                    <p:anim calcmode="lin" valueType="num">
                                      <p:cBhvr additive="base">
                                        <p:cTn id="14" dur="500" fill="hold"/>
                                        <p:tgtEl>
                                          <p:spTgt spid="14848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8482"/>
                                        </p:tgtEl>
                                        <p:attrNameLst>
                                          <p:attrName>style.visibility</p:attrName>
                                        </p:attrNameLst>
                                      </p:cBhvr>
                                      <p:to>
                                        <p:strVal val="visible"/>
                                      </p:to>
                                    </p:set>
                                    <p:anim calcmode="lin" valueType="num">
                                      <p:cBhvr additive="base">
                                        <p:cTn id="19" dur="500" fill="hold"/>
                                        <p:tgtEl>
                                          <p:spTgt spid="148482"/>
                                        </p:tgtEl>
                                        <p:attrNameLst>
                                          <p:attrName>ppt_x</p:attrName>
                                        </p:attrNameLst>
                                      </p:cBhvr>
                                      <p:tavLst>
                                        <p:tav tm="0">
                                          <p:val>
                                            <p:strVal val="#ppt_x"/>
                                          </p:val>
                                        </p:tav>
                                        <p:tav tm="100000">
                                          <p:val>
                                            <p:strVal val="#ppt_x"/>
                                          </p:val>
                                        </p:tav>
                                      </p:tavLst>
                                    </p:anim>
                                    <p:anim calcmode="lin" valueType="num">
                                      <p:cBhvr additive="base">
                                        <p:cTn id="20" dur="500" fill="hold"/>
                                        <p:tgtEl>
                                          <p:spTgt spid="148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2" grpId="0" autoUpdateAnimBg="0"/>
      <p:bldP spid="148485" grpId="0" autoUpdateAnimBg="0"/>
      <p:bldP spid="14848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24</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8" name="TextBox 6"/>
          <p:cNvSpPr txBox="1"/>
          <p:nvPr/>
        </p:nvSpPr>
        <p:spPr>
          <a:xfrm>
            <a:off x="838200" y="609600"/>
            <a:ext cx="7848600" cy="685800"/>
          </a:xfrm>
          <a:prstGeom prst="rect">
            <a:avLst/>
          </a:prstGeom>
          <a:noFill/>
        </p:spPr>
        <p:txBody>
          <a:bodyPr wrap="square" rtlCol="0">
            <a:noAutofit/>
          </a:bodyPr>
          <a:lstStyle/>
          <a:p>
            <a:pPr algn="ctr"/>
            <a:r>
              <a:rPr lang="es-ES" sz="4400" b="1" dirty="0" smtClean="0">
                <a:solidFill>
                  <a:srgbClr val="C00000"/>
                </a:solidFill>
                <a:sym typeface="Wingdings"/>
              </a:rPr>
              <a:t>Ejercicio 1</a:t>
            </a:r>
            <a:endParaRPr lang="es-ES" sz="4400" b="1" dirty="0">
              <a:solidFill>
                <a:srgbClr val="C00000"/>
              </a:solidFill>
            </a:endParaRPr>
          </a:p>
        </p:txBody>
      </p:sp>
      <p:sp>
        <p:nvSpPr>
          <p:cNvPr id="9" name="2 Marcador de contenido"/>
          <p:cNvSpPr>
            <a:spLocks noGrp="1"/>
          </p:cNvSpPr>
          <p:nvPr>
            <p:ph idx="1"/>
          </p:nvPr>
        </p:nvSpPr>
        <p:spPr>
          <a:xfrm>
            <a:off x="838200" y="1509691"/>
            <a:ext cx="7696200" cy="1919309"/>
          </a:xfrm>
        </p:spPr>
        <p:txBody>
          <a:bodyPr>
            <a:noAutofit/>
          </a:bodyPr>
          <a:lstStyle/>
          <a:p>
            <a:pPr marL="0" indent="0" algn="just">
              <a:buFont typeface="Wingdings 2" pitchFamily="18" charset="2"/>
              <a:buNone/>
              <a:defRPr/>
            </a:pPr>
            <a:r>
              <a:rPr lang="es-CL" sz="2400" b="1" dirty="0" smtClean="0">
                <a:cs typeface="Arial" pitchFamily="34" charset="0"/>
              </a:rPr>
              <a:t>Tipo de Accidente: </a:t>
            </a:r>
            <a:r>
              <a:rPr lang="es-CL" sz="2400" dirty="0" smtClean="0">
                <a:cs typeface="Arial" pitchFamily="34" charset="0"/>
              </a:rPr>
              <a:t>Quemadura</a:t>
            </a:r>
          </a:p>
          <a:p>
            <a:pPr marL="0" indent="0" algn="just">
              <a:buFont typeface="Wingdings 2" pitchFamily="18" charset="2"/>
              <a:buNone/>
              <a:defRPr/>
            </a:pPr>
            <a:r>
              <a:rPr lang="es-CL" sz="2400" b="1" dirty="0" smtClean="0">
                <a:cs typeface="Arial" pitchFamily="34" charset="0"/>
              </a:rPr>
              <a:t>Fecha:</a:t>
            </a:r>
            <a:r>
              <a:rPr lang="es-CL" sz="2400" dirty="0" smtClean="0">
                <a:cs typeface="Arial" pitchFamily="34" charset="0"/>
              </a:rPr>
              <a:t> 21 de septiembre de 2010</a:t>
            </a:r>
          </a:p>
          <a:p>
            <a:pPr marL="0" indent="0" algn="just">
              <a:buFont typeface="Wingdings 2" pitchFamily="18" charset="2"/>
              <a:buNone/>
              <a:defRPr/>
            </a:pPr>
            <a:r>
              <a:rPr lang="es-CL" sz="2400" b="1" dirty="0" smtClean="0">
                <a:cs typeface="Arial" pitchFamily="34" charset="0"/>
              </a:rPr>
              <a:t>Hora:</a:t>
            </a:r>
            <a:r>
              <a:rPr lang="es-CL" sz="2400" dirty="0" smtClean="0">
                <a:cs typeface="Arial" pitchFamily="34" charset="0"/>
              </a:rPr>
              <a:t> 13:00 h</a:t>
            </a:r>
          </a:p>
          <a:p>
            <a:pPr marL="0" indent="0" algn="just">
              <a:buFont typeface="Wingdings 2" pitchFamily="18" charset="2"/>
              <a:buNone/>
              <a:defRPr/>
            </a:pPr>
            <a:r>
              <a:rPr lang="es-CL" sz="2400" b="1" dirty="0" smtClean="0">
                <a:cs typeface="Arial" pitchFamily="34" charset="0"/>
              </a:rPr>
              <a:t>Días Perdidos: </a:t>
            </a:r>
            <a:r>
              <a:rPr lang="es-CL" sz="2400" dirty="0" smtClean="0">
                <a:cs typeface="Arial" pitchFamily="34" charset="0"/>
              </a:rPr>
              <a:t>8</a:t>
            </a:r>
          </a:p>
          <a:p>
            <a:pPr marL="0" indent="0" algn="just">
              <a:buFont typeface="Wingdings 2" pitchFamily="18" charset="2"/>
              <a:buNone/>
              <a:tabLst>
                <a:tab pos="0" algn="l"/>
              </a:tabLst>
              <a:defRPr/>
            </a:pPr>
            <a:endParaRPr lang="es-CL" sz="2400" dirty="0" smtClean="0">
              <a:cs typeface="Arial" pitchFamily="34" charset="0"/>
            </a:endParaRPr>
          </a:p>
        </p:txBody>
      </p:sp>
      <p:pic>
        <p:nvPicPr>
          <p:cNvPr id="12" name="11 Imagen" descr="DSC00746.JPG"/>
          <p:cNvPicPr>
            <a:picLocks noChangeAspect="1"/>
          </p:cNvPicPr>
          <p:nvPr/>
        </p:nvPicPr>
        <p:blipFill>
          <a:blip r:embed="rId5" cstate="print"/>
          <a:stretch>
            <a:fillRect/>
          </a:stretch>
        </p:blipFill>
        <p:spPr>
          <a:xfrm>
            <a:off x="5410200" y="1524000"/>
            <a:ext cx="3235372" cy="2163056"/>
          </a:xfrm>
          <a:prstGeom prst="rect">
            <a:avLst/>
          </a:prstGeom>
          <a:ln w="28575">
            <a:solidFill>
              <a:schemeClr val="tx1">
                <a:lumMod val="95000"/>
                <a:lumOff val="5000"/>
              </a:schemeClr>
            </a:solidFill>
          </a:ln>
        </p:spPr>
      </p:pic>
      <p:pic>
        <p:nvPicPr>
          <p:cNvPr id="13" name="12 Imagen" descr="DSC00745.JPG"/>
          <p:cNvPicPr>
            <a:picLocks noChangeAspect="1"/>
          </p:cNvPicPr>
          <p:nvPr/>
        </p:nvPicPr>
        <p:blipFill>
          <a:blip r:embed="rId6" cstate="print"/>
          <a:stretch>
            <a:fillRect/>
          </a:stretch>
        </p:blipFill>
        <p:spPr>
          <a:xfrm>
            <a:off x="1066800" y="3810000"/>
            <a:ext cx="3314700" cy="2209800"/>
          </a:xfrm>
          <a:prstGeom prst="rect">
            <a:avLst/>
          </a:prstGeom>
          <a:ln w="28575">
            <a:solidFill>
              <a:schemeClr val="tx1">
                <a:lumMod val="95000"/>
                <a:lumOff val="5000"/>
              </a:schemeClr>
            </a:solidFill>
          </a:ln>
        </p:spPr>
      </p:pic>
      <p:pic>
        <p:nvPicPr>
          <p:cNvPr id="15" name="14 Imagen" descr="DSC00743.JPG"/>
          <p:cNvPicPr>
            <a:picLocks noChangeAspect="1"/>
          </p:cNvPicPr>
          <p:nvPr/>
        </p:nvPicPr>
        <p:blipFill>
          <a:blip r:embed="rId7" cstate="print"/>
          <a:stretch>
            <a:fillRect/>
          </a:stretch>
        </p:blipFill>
        <p:spPr>
          <a:xfrm>
            <a:off x="5029200" y="3962400"/>
            <a:ext cx="3276600" cy="2201875"/>
          </a:xfrm>
          <a:prstGeom prst="rect">
            <a:avLst/>
          </a:prstGeom>
          <a:ln w="28575">
            <a:solidFill>
              <a:schemeClr val="tx1">
                <a:lumMod val="95000"/>
                <a:lumOff val="5000"/>
              </a:schemeClr>
            </a:solidFill>
          </a:ln>
        </p:spPr>
      </p:pic>
    </p:spTree>
    <p:custDataLst>
      <p:tags r:id="rId1"/>
    </p:custData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25</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10" name="2 Marcador de contenido"/>
          <p:cNvSpPr>
            <a:spLocks noGrp="1"/>
          </p:cNvSpPr>
          <p:nvPr>
            <p:ph idx="1"/>
          </p:nvPr>
        </p:nvSpPr>
        <p:spPr>
          <a:xfrm>
            <a:off x="990600" y="1219200"/>
            <a:ext cx="7696200" cy="5029200"/>
          </a:xfrm>
        </p:spPr>
        <p:txBody>
          <a:bodyPr>
            <a:noAutofit/>
          </a:bodyPr>
          <a:lstStyle/>
          <a:p>
            <a:pPr marL="0" indent="0" algn="just">
              <a:buNone/>
            </a:pPr>
            <a:r>
              <a:rPr lang="es-CL" sz="2400" b="1" dirty="0" smtClean="0">
                <a:cs typeface="Arial" pitchFamily="34" charset="0"/>
              </a:rPr>
              <a:t>Descripción: </a:t>
            </a:r>
            <a:r>
              <a:rPr lang="es-ES_tradnl" sz="2400" dirty="0" smtClean="0"/>
              <a:t>El funcionario se encontraba preparando la pasta de azufre requerida para el refrentado de testigos de hormigón, consistente en una mezcla de pomacita y azufre. Para esta actividad, se debe homogenizar la mezcla en una marmita a una temperatura de 130ºC a 145ºC, revolviendo con un cucharon metálico. Durante la revoltura la pasta de azufre salpicó fuera de la marmita, haciendo contacto con la piel de la muñeca derecha del funcionario, en el espacio existente ente la polera de manga larga y el guante de cabretilla.</a:t>
            </a:r>
          </a:p>
          <a:p>
            <a:pPr marL="0" indent="0" algn="just">
              <a:buNone/>
            </a:pPr>
            <a:r>
              <a:rPr lang="es-ES_tradnl" sz="2400" dirty="0" smtClean="0"/>
              <a:t>El funcionario se encontraba utilizando guantes de cabretilla, mascarilla con doble filtro, antiparras, coleto y polera manga larga.</a:t>
            </a:r>
            <a:endParaRPr lang="es-CL" sz="2400"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26</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graphicFrame>
        <p:nvGraphicFramePr>
          <p:cNvPr id="8" name="7 Tabla"/>
          <p:cNvGraphicFramePr>
            <a:graphicFrameLocks noGrp="1"/>
          </p:cNvGraphicFramePr>
          <p:nvPr/>
        </p:nvGraphicFramePr>
        <p:xfrm>
          <a:off x="990600" y="940008"/>
          <a:ext cx="7620000" cy="3479592"/>
        </p:xfrm>
        <a:graphic>
          <a:graphicData uri="http://schemas.openxmlformats.org/drawingml/2006/table">
            <a:tbl>
              <a:tblPr firstRow="1" bandRow="1">
                <a:tableStyleId>{5C22544A-7EE6-4342-B048-85BDC9FD1C3A}</a:tableStyleId>
              </a:tblPr>
              <a:tblGrid>
                <a:gridCol w="3810000"/>
                <a:gridCol w="3810000"/>
              </a:tblGrid>
              <a:tr h="1467912">
                <a:tc>
                  <a:txBody>
                    <a:bodyPr/>
                    <a:lstStyle/>
                    <a:p>
                      <a:pPr algn="just"/>
                      <a:r>
                        <a:rPr lang="es-CL" sz="1800" b="1" dirty="0" smtClean="0">
                          <a:solidFill>
                            <a:schemeClr val="tx1"/>
                          </a:solidFill>
                          <a:latin typeface="+mn-lt"/>
                          <a:cs typeface="Arial" pitchFamily="34" charset="0"/>
                        </a:rPr>
                        <a:t>Acto</a:t>
                      </a:r>
                      <a:r>
                        <a:rPr lang="es-CL" sz="1800" b="1" baseline="0" dirty="0" smtClean="0">
                          <a:solidFill>
                            <a:schemeClr val="tx1"/>
                          </a:solidFill>
                          <a:latin typeface="+mn-lt"/>
                          <a:cs typeface="Arial" pitchFamily="34" charset="0"/>
                        </a:rPr>
                        <a:t> Subestándar:</a:t>
                      </a:r>
                    </a:p>
                    <a:p>
                      <a:pPr marL="342900" indent="-342900" algn="just">
                        <a:buAutoNum type="arabicPeriod"/>
                      </a:pPr>
                      <a:r>
                        <a:rPr lang="es-CL" sz="1800" b="0" baseline="0" dirty="0" smtClean="0">
                          <a:solidFill>
                            <a:schemeClr val="tx1"/>
                          </a:solidFill>
                          <a:latin typeface="+mn-lt"/>
                          <a:cs typeface="Arial" pitchFamily="34" charset="0"/>
                        </a:rPr>
                        <a:t>El funcionario revuelve la mezcla de manera inapropiada.</a:t>
                      </a:r>
                    </a:p>
                  </a:txBody>
                  <a:tcPr>
                    <a:solidFill>
                      <a:srgbClr val="FFC000"/>
                    </a:solidFill>
                  </a:tcPr>
                </a:tc>
                <a:tc>
                  <a:txBody>
                    <a:bodyPr/>
                    <a:lstStyle/>
                    <a:p>
                      <a:pPr algn="just"/>
                      <a:r>
                        <a:rPr lang="es-CL" sz="1800" b="1" dirty="0" smtClean="0">
                          <a:solidFill>
                            <a:schemeClr val="tx1"/>
                          </a:solidFill>
                          <a:latin typeface="+mn-lt"/>
                          <a:cs typeface="Arial" pitchFamily="34" charset="0"/>
                        </a:rPr>
                        <a:t>Factor del Ambiente:</a:t>
                      </a:r>
                    </a:p>
                    <a:p>
                      <a:pPr algn="just"/>
                      <a:r>
                        <a:rPr lang="es-CL" sz="1800" b="0" i="0" dirty="0" smtClean="0">
                          <a:solidFill>
                            <a:schemeClr val="tx1"/>
                          </a:solidFill>
                          <a:latin typeface="+mn-lt"/>
                          <a:cs typeface="Arial" pitchFamily="34" charset="0"/>
                        </a:rPr>
                        <a:t>1.  No aplica.</a:t>
                      </a:r>
                      <a:endParaRPr lang="es-CL" sz="1800" b="0" i="0" dirty="0">
                        <a:solidFill>
                          <a:schemeClr val="tx1"/>
                        </a:solidFill>
                        <a:latin typeface="+mn-lt"/>
                        <a:cs typeface="Arial" pitchFamily="34" charset="0"/>
                      </a:endParaRPr>
                    </a:p>
                  </a:txBody>
                  <a:tcPr>
                    <a:solidFill>
                      <a:srgbClr val="92D050"/>
                    </a:solidFill>
                  </a:tcPr>
                </a:tc>
              </a:tr>
              <a:tr h="1661058">
                <a:tc>
                  <a:txBody>
                    <a:bodyPr/>
                    <a:lstStyle/>
                    <a:p>
                      <a:pPr algn="just"/>
                      <a:r>
                        <a:rPr lang="es-CL" sz="1800" b="1" dirty="0" smtClean="0">
                          <a:solidFill>
                            <a:schemeClr val="tx1"/>
                          </a:solidFill>
                          <a:latin typeface="+mn-lt"/>
                          <a:cs typeface="Arial" pitchFamily="34" charset="0"/>
                        </a:rPr>
                        <a:t>Condición Subestándar:</a:t>
                      </a:r>
                    </a:p>
                    <a:p>
                      <a:pPr marL="0" marR="0" indent="0" algn="just" defTabSz="914400" rtl="0" eaLnBrk="1" fontAlgn="auto" latinLnBrk="0" hangingPunct="1">
                        <a:lnSpc>
                          <a:spcPct val="100000"/>
                        </a:lnSpc>
                        <a:spcBef>
                          <a:spcPts val="0"/>
                        </a:spcBef>
                        <a:spcAft>
                          <a:spcPts val="0"/>
                        </a:spcAft>
                        <a:buClrTx/>
                        <a:buSzTx/>
                        <a:buFontTx/>
                        <a:buNone/>
                        <a:tabLst/>
                        <a:defRPr/>
                      </a:pPr>
                      <a:r>
                        <a:rPr lang="es-CL" sz="1800" b="0" dirty="0" smtClean="0">
                          <a:solidFill>
                            <a:schemeClr val="tx1"/>
                          </a:solidFill>
                          <a:latin typeface="+mn-lt"/>
                          <a:cs typeface="Arial" pitchFamily="34" charset="0"/>
                        </a:rPr>
                        <a:t>1. </a:t>
                      </a:r>
                      <a:r>
                        <a:rPr kumimoji="0" lang="es-ES_tradnl" sz="1800" b="0" kern="1200" dirty="0" smtClean="0">
                          <a:solidFill>
                            <a:schemeClr val="dk1"/>
                          </a:solidFill>
                          <a:latin typeface="+mn-lt"/>
                          <a:ea typeface="+mn-ea"/>
                          <a:cs typeface="Arial" pitchFamily="34" charset="0"/>
                        </a:rPr>
                        <a:t>Equipo</a:t>
                      </a:r>
                      <a:r>
                        <a:rPr kumimoji="0" lang="es-ES_tradnl" sz="1800" b="0" kern="1200" baseline="0" dirty="0" smtClean="0">
                          <a:solidFill>
                            <a:schemeClr val="dk1"/>
                          </a:solidFill>
                          <a:latin typeface="+mn-lt"/>
                          <a:ea typeface="+mn-ea"/>
                          <a:cs typeface="Arial" pitchFamily="34" charset="0"/>
                        </a:rPr>
                        <a:t> de protección personal y ropa de  trabajo empleados por el funcionario son inadecuados o insuficientes para el refrentado de testigos de hormigón. </a:t>
                      </a:r>
                      <a:r>
                        <a:rPr kumimoji="0" lang="es-ES_tradnl" sz="1800" kern="1200" dirty="0" smtClean="0">
                          <a:solidFill>
                            <a:schemeClr val="dk1"/>
                          </a:solidFill>
                          <a:latin typeface="+mn-lt"/>
                          <a:ea typeface="+mn-ea"/>
                          <a:cs typeface="Arial" pitchFamily="34" charset="0"/>
                        </a:rPr>
                        <a:t> </a:t>
                      </a:r>
                      <a:endParaRPr kumimoji="0" lang="es-CL" sz="1800" kern="1200" dirty="0" smtClean="0">
                        <a:solidFill>
                          <a:schemeClr val="tx1"/>
                        </a:solidFill>
                        <a:latin typeface="+mn-lt"/>
                        <a:ea typeface="+mn-ea"/>
                        <a:cs typeface="Arial" pitchFamily="34" charset="0"/>
                      </a:endParaRPr>
                    </a:p>
                  </a:txBody>
                  <a:tcPr>
                    <a:solidFill>
                      <a:srgbClr val="FFC000"/>
                    </a:solidFill>
                  </a:tcPr>
                </a:tc>
                <a:tc>
                  <a:txBody>
                    <a:bodyPr/>
                    <a:lstStyle/>
                    <a:p>
                      <a:pPr algn="just"/>
                      <a:r>
                        <a:rPr lang="es-CL" sz="1800" b="1" dirty="0" smtClean="0">
                          <a:solidFill>
                            <a:schemeClr val="tx1"/>
                          </a:solidFill>
                          <a:latin typeface="+mn-lt"/>
                          <a:cs typeface="Arial" pitchFamily="34" charset="0"/>
                        </a:rPr>
                        <a:t>Factor de la Persona:</a:t>
                      </a:r>
                    </a:p>
                    <a:p>
                      <a:pPr marL="342900" indent="-342900" algn="just">
                        <a:buAutoNum type="arabicPeriod"/>
                      </a:pPr>
                      <a:r>
                        <a:rPr kumimoji="0" lang="es-ES_tradnl" sz="1800" kern="1200" dirty="0" smtClean="0">
                          <a:solidFill>
                            <a:schemeClr val="dk1"/>
                          </a:solidFill>
                          <a:latin typeface="+mn-lt"/>
                          <a:ea typeface="+mn-ea"/>
                          <a:cs typeface="Arial" pitchFamily="34" charset="0"/>
                        </a:rPr>
                        <a:t>El funcionario posee breve experiencia</a:t>
                      </a:r>
                      <a:r>
                        <a:rPr kumimoji="0" lang="es-ES_tradnl" sz="1800" kern="1200" baseline="0" dirty="0" smtClean="0">
                          <a:solidFill>
                            <a:schemeClr val="dk1"/>
                          </a:solidFill>
                          <a:latin typeface="+mn-lt"/>
                          <a:ea typeface="+mn-ea"/>
                          <a:cs typeface="Arial" pitchFamily="34" charset="0"/>
                        </a:rPr>
                        <a:t> en la labor de </a:t>
                      </a:r>
                      <a:r>
                        <a:rPr kumimoji="0" lang="es-ES_tradnl" sz="1800" kern="1200" baseline="0" dirty="0" err="1" smtClean="0">
                          <a:solidFill>
                            <a:schemeClr val="dk1"/>
                          </a:solidFill>
                          <a:latin typeface="+mn-lt"/>
                          <a:ea typeface="+mn-ea"/>
                          <a:cs typeface="Arial" pitchFamily="34" charset="0"/>
                        </a:rPr>
                        <a:t>refrentado</a:t>
                      </a:r>
                      <a:r>
                        <a:rPr kumimoji="0" lang="es-ES_tradnl" sz="1800" kern="1200" baseline="0" dirty="0" smtClean="0">
                          <a:solidFill>
                            <a:schemeClr val="dk1"/>
                          </a:solidFill>
                          <a:latin typeface="+mn-lt"/>
                          <a:ea typeface="+mn-ea"/>
                          <a:cs typeface="Arial" pitchFamily="34" charset="0"/>
                        </a:rPr>
                        <a:t> de testigos de Hormigón: 3 meses.</a:t>
                      </a:r>
                    </a:p>
                    <a:p>
                      <a:pPr marL="342900" indent="-342900" algn="just">
                        <a:buAutoNum type="arabicPeriod"/>
                      </a:pPr>
                      <a:r>
                        <a:rPr kumimoji="0" lang="es-ES_tradnl" sz="1800" b="0" i="0" kern="1200" dirty="0" smtClean="0">
                          <a:solidFill>
                            <a:schemeClr val="tx1"/>
                          </a:solidFill>
                          <a:latin typeface="+mn-lt"/>
                          <a:ea typeface="+mn-ea"/>
                          <a:cs typeface="Arial" pitchFamily="34" charset="0"/>
                        </a:rPr>
                        <a:t>El</a:t>
                      </a:r>
                      <a:r>
                        <a:rPr kumimoji="0" lang="es-ES_tradnl" sz="1800" b="0" i="0" kern="1200" baseline="0" dirty="0" smtClean="0">
                          <a:solidFill>
                            <a:schemeClr val="tx1"/>
                          </a:solidFill>
                          <a:latin typeface="+mn-lt"/>
                          <a:ea typeface="+mn-ea"/>
                          <a:cs typeface="Arial" pitchFamily="34" charset="0"/>
                        </a:rPr>
                        <a:t> funcionario y su supervisor no tienen capacitación sobre PTS.</a:t>
                      </a:r>
                      <a:endParaRPr lang="es-CL" sz="1800" b="0" dirty="0">
                        <a:solidFill>
                          <a:schemeClr val="tx1"/>
                        </a:solidFill>
                        <a:latin typeface="+mn-lt"/>
                        <a:cs typeface="Arial" pitchFamily="34" charset="0"/>
                      </a:endParaRPr>
                    </a:p>
                  </a:txBody>
                  <a:tcPr>
                    <a:solidFill>
                      <a:srgbClr val="92D050"/>
                    </a:solidFill>
                  </a:tcPr>
                </a:tc>
              </a:tr>
            </a:tbl>
          </a:graphicData>
        </a:graphic>
      </p:graphicFrame>
      <p:graphicFrame>
        <p:nvGraphicFramePr>
          <p:cNvPr id="9" name="8 Tabla"/>
          <p:cNvGraphicFramePr>
            <a:graphicFrameLocks noGrp="1"/>
          </p:cNvGraphicFramePr>
          <p:nvPr/>
        </p:nvGraphicFramePr>
        <p:xfrm>
          <a:off x="990600" y="4389120"/>
          <a:ext cx="7620000" cy="2011680"/>
        </p:xfrm>
        <a:graphic>
          <a:graphicData uri="http://schemas.openxmlformats.org/drawingml/2006/table">
            <a:tbl>
              <a:tblPr firstRow="1" bandRow="1">
                <a:tableStyleId>{5C22544A-7EE6-4342-B048-85BDC9FD1C3A}</a:tableStyleId>
              </a:tblPr>
              <a:tblGrid>
                <a:gridCol w="7620000"/>
              </a:tblGrid>
              <a:tr h="1752600">
                <a:tc>
                  <a:txBody>
                    <a:bodyPr/>
                    <a:lstStyle/>
                    <a:p>
                      <a:r>
                        <a:rPr lang="es-CL" sz="1800" b="1" dirty="0" smtClean="0">
                          <a:solidFill>
                            <a:schemeClr val="tx1"/>
                          </a:solidFill>
                          <a:latin typeface="+mn-lt"/>
                          <a:cs typeface="Arial" pitchFamily="34" charset="0"/>
                        </a:rPr>
                        <a:t>Medidas de Control y Seguimiento:</a:t>
                      </a:r>
                    </a:p>
                    <a:p>
                      <a:pPr marL="342900" indent="-342900" algn="just">
                        <a:buAutoNum type="arabicPeriod"/>
                      </a:pPr>
                      <a:r>
                        <a:rPr kumimoji="0" lang="es-ES_tradnl" sz="1800" b="0" kern="1200" dirty="0" smtClean="0">
                          <a:solidFill>
                            <a:schemeClr val="tx1"/>
                          </a:solidFill>
                          <a:latin typeface="+mn-lt"/>
                          <a:ea typeface="+mn-ea"/>
                          <a:cs typeface="Arial" pitchFamily="34" charset="0"/>
                        </a:rPr>
                        <a:t>Cambio</a:t>
                      </a:r>
                      <a:r>
                        <a:rPr kumimoji="0" lang="es-ES_tradnl" sz="1800" b="0" kern="1200" baseline="0" dirty="0" smtClean="0">
                          <a:solidFill>
                            <a:schemeClr val="tx1"/>
                          </a:solidFill>
                          <a:latin typeface="+mn-lt"/>
                          <a:ea typeface="+mn-ea"/>
                          <a:cs typeface="Arial" pitchFamily="34" charset="0"/>
                        </a:rPr>
                        <a:t> de guante para realizar el refrentado de testigos de hormigón.</a:t>
                      </a:r>
                    </a:p>
                    <a:p>
                      <a:pPr marL="342900" indent="-342900" algn="just">
                        <a:buAutoNum type="arabicPeriod"/>
                      </a:pPr>
                      <a:r>
                        <a:rPr kumimoji="0" lang="es-ES_tradnl" sz="1800" b="0" kern="1200" baseline="0" dirty="0" smtClean="0">
                          <a:solidFill>
                            <a:schemeClr val="tx1"/>
                          </a:solidFill>
                          <a:latin typeface="+mn-lt"/>
                          <a:ea typeface="+mn-ea"/>
                          <a:cs typeface="Arial" pitchFamily="34" charset="0"/>
                        </a:rPr>
                        <a:t>Difusión del accidente a todos los funcionarios de la Unidad Laboratorio Central SHP.</a:t>
                      </a:r>
                    </a:p>
                    <a:p>
                      <a:pPr marL="342900" indent="-342900" algn="just">
                        <a:buAutoNum type="arabicPeriod"/>
                      </a:pPr>
                      <a:r>
                        <a:rPr kumimoji="0" lang="es-ES_tradnl" sz="1800" b="0" kern="1200" baseline="0" dirty="0" smtClean="0">
                          <a:solidFill>
                            <a:schemeClr val="tx1"/>
                          </a:solidFill>
                          <a:latin typeface="+mn-lt"/>
                          <a:ea typeface="+mn-ea"/>
                          <a:cs typeface="Arial" pitchFamily="34" charset="0"/>
                        </a:rPr>
                        <a:t>Evaluación de la implementación de uso de Buzo Tyvek u Overol adecuado para el refrentado.</a:t>
                      </a:r>
                    </a:p>
                    <a:p>
                      <a:pPr marL="342900" indent="-342900" algn="just">
                        <a:buAutoNum type="arabicPeriod"/>
                      </a:pPr>
                      <a:r>
                        <a:rPr kumimoji="0" lang="es-ES_tradnl" sz="1800" b="0" kern="1200" baseline="0" dirty="0" smtClean="0">
                          <a:solidFill>
                            <a:schemeClr val="tx1"/>
                          </a:solidFill>
                          <a:latin typeface="+mn-lt"/>
                          <a:ea typeface="+mn-ea"/>
                          <a:cs typeface="Arial" pitchFamily="34" charset="0"/>
                        </a:rPr>
                        <a:t>Capacitación en PTS Refrentado.</a:t>
                      </a:r>
                    </a:p>
                  </a:txBody>
                  <a:tcPr>
                    <a:solidFill>
                      <a:srgbClr val="FFFF00"/>
                    </a:solidFill>
                  </a:tcPr>
                </a:tc>
              </a:tr>
            </a:tbl>
          </a:graphicData>
        </a:graphic>
      </p:graphicFrame>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27</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8" name="TextBox 6"/>
          <p:cNvSpPr txBox="1"/>
          <p:nvPr/>
        </p:nvSpPr>
        <p:spPr>
          <a:xfrm>
            <a:off x="838200" y="609600"/>
            <a:ext cx="7848600" cy="685800"/>
          </a:xfrm>
          <a:prstGeom prst="rect">
            <a:avLst/>
          </a:prstGeom>
          <a:noFill/>
        </p:spPr>
        <p:txBody>
          <a:bodyPr wrap="square" rtlCol="0">
            <a:noAutofit/>
          </a:bodyPr>
          <a:lstStyle/>
          <a:p>
            <a:pPr algn="ctr"/>
            <a:r>
              <a:rPr lang="es-ES" sz="4400" b="1" dirty="0" smtClean="0">
                <a:solidFill>
                  <a:srgbClr val="C00000"/>
                </a:solidFill>
                <a:sym typeface="Wingdings"/>
              </a:rPr>
              <a:t>Ejercicio 2</a:t>
            </a:r>
            <a:endParaRPr lang="es-ES" sz="4400" b="1" dirty="0">
              <a:solidFill>
                <a:srgbClr val="C00000"/>
              </a:solidFill>
            </a:endParaRPr>
          </a:p>
        </p:txBody>
      </p:sp>
      <p:pic>
        <p:nvPicPr>
          <p:cNvPr id="10" name="9 Imagen" descr="180px-Major-2nd-degree-burn.jpg"/>
          <p:cNvPicPr>
            <a:picLocks noChangeAspect="1"/>
          </p:cNvPicPr>
          <p:nvPr/>
        </p:nvPicPr>
        <p:blipFill>
          <a:blip r:embed="rId5" cstate="print"/>
          <a:stretch>
            <a:fillRect/>
          </a:stretch>
        </p:blipFill>
        <p:spPr>
          <a:xfrm>
            <a:off x="5410200" y="2000240"/>
            <a:ext cx="3048000" cy="3612420"/>
          </a:xfrm>
          <a:prstGeom prst="rect">
            <a:avLst/>
          </a:prstGeom>
          <a:ln w="28575">
            <a:solidFill>
              <a:schemeClr val="tx1"/>
            </a:solidFill>
          </a:ln>
        </p:spPr>
      </p:pic>
      <p:sp>
        <p:nvSpPr>
          <p:cNvPr id="11" name="10 CuadroTexto"/>
          <p:cNvSpPr txBox="1"/>
          <p:nvPr/>
        </p:nvSpPr>
        <p:spPr>
          <a:xfrm>
            <a:off x="5586394" y="5757446"/>
            <a:ext cx="2719406" cy="338554"/>
          </a:xfrm>
          <a:prstGeom prst="rect">
            <a:avLst/>
          </a:prstGeom>
          <a:noFill/>
        </p:spPr>
        <p:txBody>
          <a:bodyPr wrap="square" rtlCol="0">
            <a:spAutoFit/>
          </a:bodyPr>
          <a:lstStyle/>
          <a:p>
            <a:pPr algn="ctr"/>
            <a:r>
              <a:rPr lang="es-CL" sz="1600" b="1" dirty="0" smtClean="0"/>
              <a:t>IMAGEN DE REFERENCIA</a:t>
            </a:r>
            <a:endParaRPr lang="es-CL" sz="1600" b="1" dirty="0"/>
          </a:p>
        </p:txBody>
      </p:sp>
      <p:sp>
        <p:nvSpPr>
          <p:cNvPr id="17" name="2 Marcador de contenido"/>
          <p:cNvSpPr>
            <a:spLocks noGrp="1"/>
          </p:cNvSpPr>
          <p:nvPr>
            <p:ph idx="1"/>
          </p:nvPr>
        </p:nvSpPr>
        <p:spPr>
          <a:xfrm>
            <a:off x="914400" y="1966882"/>
            <a:ext cx="4714908" cy="1766918"/>
          </a:xfrm>
        </p:spPr>
        <p:txBody>
          <a:bodyPr>
            <a:noAutofit/>
          </a:bodyPr>
          <a:lstStyle/>
          <a:p>
            <a:pPr marL="0" indent="0" algn="just">
              <a:buFont typeface="Wingdings 2" pitchFamily="18" charset="2"/>
              <a:buNone/>
              <a:defRPr/>
            </a:pPr>
            <a:r>
              <a:rPr lang="es-CL" sz="2400" b="1" dirty="0" smtClean="0">
                <a:cs typeface="Arial" pitchFamily="34" charset="0"/>
              </a:rPr>
              <a:t>Tipo de Accidente: </a:t>
            </a:r>
            <a:r>
              <a:rPr lang="es-CL" sz="2400" dirty="0" smtClean="0">
                <a:cs typeface="Arial" pitchFamily="34" charset="0"/>
              </a:rPr>
              <a:t>Quemadura</a:t>
            </a:r>
          </a:p>
          <a:p>
            <a:pPr marL="0" indent="0" algn="just">
              <a:buFont typeface="Wingdings 2" pitchFamily="18" charset="2"/>
              <a:buNone/>
              <a:defRPr/>
            </a:pPr>
            <a:r>
              <a:rPr lang="es-CL" sz="2400" b="1" dirty="0" smtClean="0">
                <a:cs typeface="Arial" pitchFamily="34" charset="0"/>
              </a:rPr>
              <a:t>Fecha:</a:t>
            </a:r>
            <a:r>
              <a:rPr lang="es-CL" sz="2400" dirty="0" smtClean="0">
                <a:cs typeface="Arial" pitchFamily="34" charset="0"/>
              </a:rPr>
              <a:t> 1 de septiembre de 2010</a:t>
            </a:r>
          </a:p>
          <a:p>
            <a:pPr marL="0" indent="0" algn="just">
              <a:buFont typeface="Wingdings 2" pitchFamily="18" charset="2"/>
              <a:buNone/>
              <a:defRPr/>
            </a:pPr>
            <a:r>
              <a:rPr lang="es-CL" sz="2400" b="1" dirty="0" smtClean="0">
                <a:cs typeface="Arial" pitchFamily="34" charset="0"/>
              </a:rPr>
              <a:t>Hora:</a:t>
            </a:r>
            <a:r>
              <a:rPr lang="es-CL" sz="2400" dirty="0" smtClean="0">
                <a:cs typeface="Arial" pitchFamily="34" charset="0"/>
              </a:rPr>
              <a:t> 18:00 h</a:t>
            </a:r>
          </a:p>
          <a:p>
            <a:pPr marL="0" indent="0" algn="just">
              <a:buFont typeface="Wingdings 2" pitchFamily="18" charset="2"/>
              <a:buNone/>
              <a:defRPr/>
            </a:pPr>
            <a:r>
              <a:rPr lang="es-CL" sz="2400" b="1" dirty="0" smtClean="0">
                <a:cs typeface="Arial" pitchFamily="34" charset="0"/>
              </a:rPr>
              <a:t>Días Perdidos: </a:t>
            </a:r>
            <a:r>
              <a:rPr lang="es-CL" sz="2400" dirty="0" smtClean="0">
                <a:cs typeface="Arial" pitchFamily="34" charset="0"/>
              </a:rPr>
              <a:t>31</a:t>
            </a:r>
          </a:p>
          <a:p>
            <a:pPr marL="0" indent="0" algn="just">
              <a:buFont typeface="Wingdings 2" pitchFamily="18" charset="2"/>
              <a:buNone/>
              <a:defRPr/>
            </a:pPr>
            <a:endParaRPr lang="es-CL" sz="2400" dirty="0" smtClean="0">
              <a:cs typeface="Arial" pitchFamily="34" charset="0"/>
            </a:endParaRPr>
          </a:p>
        </p:txBody>
      </p:sp>
    </p:spTree>
    <p:custDataLst>
      <p:tags r:id="rId1"/>
    </p:custDataLst>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28</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8" name="2 Marcador de contenido"/>
          <p:cNvSpPr>
            <a:spLocks noGrp="1"/>
          </p:cNvSpPr>
          <p:nvPr>
            <p:ph idx="1"/>
          </p:nvPr>
        </p:nvSpPr>
        <p:spPr>
          <a:xfrm>
            <a:off x="990600" y="1371600"/>
            <a:ext cx="7620000" cy="3443318"/>
          </a:xfrm>
        </p:spPr>
        <p:txBody>
          <a:bodyPr>
            <a:noAutofit/>
          </a:bodyPr>
          <a:lstStyle/>
          <a:p>
            <a:pPr marL="0" indent="0" algn="just">
              <a:buFont typeface="Wingdings 2" pitchFamily="18" charset="2"/>
              <a:buNone/>
              <a:defRPr/>
            </a:pPr>
            <a:r>
              <a:rPr lang="es-CL" sz="2400" b="1" dirty="0" smtClean="0">
                <a:cs typeface="Arial" pitchFamily="34" charset="0"/>
              </a:rPr>
              <a:t>Descripción: </a:t>
            </a:r>
            <a:r>
              <a:rPr lang="es-ES_tradnl" sz="2400" dirty="0" smtClean="0"/>
              <a:t>La funcionaria Sra. Rosa Olmos B. cerca de las 18:00 horas, mientras realizaba la labor de servicio de café para los funcionarios de IDIEM en el casino de la institución, efectúa el vaciado del contenido del termo al lavaplatos. Al realizar dicha maniobra, el agua caliente del interior del termo salpica cayendo en la mano derecha, abarcando el dorsal más parte del pulgar, lo cual le provocó irritación y la aparición de ampollas en su mano. Acto seguido sumerge su mano en agua helada y es derivada a la ACHS.</a:t>
            </a:r>
            <a:endParaRPr lang="es-CL" sz="2400" dirty="0" smtClean="0">
              <a:cs typeface="Arial" pitchFamily="34" charset="0"/>
            </a:endParaRPr>
          </a:p>
          <a:p>
            <a:pPr marL="0" indent="0" algn="just">
              <a:buFont typeface="Wingdings 2" pitchFamily="18" charset="2"/>
              <a:buNone/>
              <a:defRPr/>
            </a:pPr>
            <a:endParaRPr lang="es-CL" sz="2400" dirty="0">
              <a:cs typeface="Arial" pitchFamily="34" charset="0"/>
            </a:endParaRPr>
          </a:p>
        </p:txBody>
      </p:sp>
    </p:spTree>
    <p:custDataLst>
      <p:tags r:id="rId1"/>
    </p:custDataLst>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29</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graphicFrame>
        <p:nvGraphicFramePr>
          <p:cNvPr id="7" name="6 Tabla"/>
          <p:cNvGraphicFramePr>
            <a:graphicFrameLocks noGrp="1"/>
          </p:cNvGraphicFramePr>
          <p:nvPr/>
        </p:nvGraphicFramePr>
        <p:xfrm>
          <a:off x="1004838" y="1219200"/>
          <a:ext cx="7681962" cy="2895600"/>
        </p:xfrm>
        <a:graphic>
          <a:graphicData uri="http://schemas.openxmlformats.org/drawingml/2006/table">
            <a:tbl>
              <a:tblPr firstRow="1" bandRow="1">
                <a:tableStyleId>{5C22544A-7EE6-4342-B048-85BDC9FD1C3A}</a:tableStyleId>
              </a:tblPr>
              <a:tblGrid>
                <a:gridCol w="3840981"/>
                <a:gridCol w="3840981"/>
              </a:tblGrid>
              <a:tr h="1597573">
                <a:tc>
                  <a:txBody>
                    <a:bodyPr/>
                    <a:lstStyle/>
                    <a:p>
                      <a:pPr algn="just"/>
                      <a:r>
                        <a:rPr lang="es-CL" sz="1800" b="1" dirty="0" smtClean="0">
                          <a:solidFill>
                            <a:schemeClr val="tx1"/>
                          </a:solidFill>
                          <a:latin typeface="+mn-lt"/>
                          <a:cs typeface="Arial" pitchFamily="34" charset="0"/>
                        </a:rPr>
                        <a:t>Acto</a:t>
                      </a:r>
                      <a:r>
                        <a:rPr lang="es-CL" sz="1800" b="1" baseline="0" dirty="0" smtClean="0">
                          <a:solidFill>
                            <a:schemeClr val="tx1"/>
                          </a:solidFill>
                          <a:latin typeface="+mn-lt"/>
                          <a:cs typeface="Arial" pitchFamily="34" charset="0"/>
                        </a:rPr>
                        <a:t> Subestándar:</a:t>
                      </a:r>
                    </a:p>
                    <a:p>
                      <a:pPr marL="342900" indent="-342900" algn="just">
                        <a:buAutoNum type="arabicPeriod"/>
                      </a:pPr>
                      <a:r>
                        <a:rPr kumimoji="0" lang="es-ES_tradnl" sz="1800" b="0" kern="1200" dirty="0" smtClean="0">
                          <a:solidFill>
                            <a:schemeClr val="tx1"/>
                          </a:solidFill>
                          <a:latin typeface="+mn-lt"/>
                          <a:ea typeface="+mn-ea"/>
                          <a:cs typeface="Arial" pitchFamily="34" charset="0"/>
                        </a:rPr>
                        <a:t>Descarga inadecuada: el líquido sale de forma muy brusca salpicando en la mano de la funcionaria.</a:t>
                      </a:r>
                      <a:endParaRPr lang="es-CL" sz="1800" b="0" baseline="0" dirty="0" smtClean="0">
                        <a:solidFill>
                          <a:schemeClr val="tx1"/>
                        </a:solidFill>
                        <a:latin typeface="+mn-lt"/>
                        <a:cs typeface="Arial" pitchFamily="34" charset="0"/>
                      </a:endParaRPr>
                    </a:p>
                  </a:txBody>
                  <a:tcPr>
                    <a:solidFill>
                      <a:srgbClr val="FFC000"/>
                    </a:solidFill>
                  </a:tcPr>
                </a:tc>
                <a:tc>
                  <a:txBody>
                    <a:bodyPr/>
                    <a:lstStyle/>
                    <a:p>
                      <a:pPr algn="just"/>
                      <a:r>
                        <a:rPr lang="es-CL" sz="1800" b="1" dirty="0" smtClean="0">
                          <a:solidFill>
                            <a:schemeClr val="tx1"/>
                          </a:solidFill>
                          <a:latin typeface="+mn-lt"/>
                          <a:cs typeface="Arial" pitchFamily="34" charset="0"/>
                        </a:rPr>
                        <a:t>Factor del Ambiente:</a:t>
                      </a:r>
                    </a:p>
                    <a:p>
                      <a:pPr algn="just"/>
                      <a:r>
                        <a:rPr lang="es-CL" sz="1800" b="0" i="0" dirty="0" smtClean="0">
                          <a:solidFill>
                            <a:schemeClr val="tx1"/>
                          </a:solidFill>
                          <a:latin typeface="+mn-lt"/>
                          <a:cs typeface="Arial" pitchFamily="34" charset="0"/>
                        </a:rPr>
                        <a:t>1. No aplica.</a:t>
                      </a:r>
                      <a:endParaRPr lang="es-CL" sz="1800" b="0" i="0" dirty="0">
                        <a:solidFill>
                          <a:schemeClr val="tx1"/>
                        </a:solidFill>
                        <a:latin typeface="+mn-lt"/>
                        <a:cs typeface="Arial" pitchFamily="34" charset="0"/>
                      </a:endParaRPr>
                    </a:p>
                  </a:txBody>
                  <a:tcPr>
                    <a:solidFill>
                      <a:srgbClr val="92D050"/>
                    </a:solidFill>
                  </a:tcPr>
                </a:tc>
              </a:tr>
              <a:tr h="1298027">
                <a:tc>
                  <a:txBody>
                    <a:bodyPr/>
                    <a:lstStyle/>
                    <a:p>
                      <a:pPr algn="just"/>
                      <a:r>
                        <a:rPr lang="es-CL" sz="1800" b="1" dirty="0" smtClean="0">
                          <a:solidFill>
                            <a:schemeClr val="tx1"/>
                          </a:solidFill>
                          <a:latin typeface="+mn-lt"/>
                          <a:cs typeface="Arial" pitchFamily="34" charset="0"/>
                        </a:rPr>
                        <a:t>Condición Subestándar:</a:t>
                      </a:r>
                    </a:p>
                    <a:p>
                      <a:pPr marL="0" marR="0" indent="0" algn="just" defTabSz="914400" rtl="0" eaLnBrk="1" fontAlgn="auto" latinLnBrk="0" hangingPunct="1">
                        <a:lnSpc>
                          <a:spcPct val="100000"/>
                        </a:lnSpc>
                        <a:spcBef>
                          <a:spcPts val="0"/>
                        </a:spcBef>
                        <a:spcAft>
                          <a:spcPts val="0"/>
                        </a:spcAft>
                        <a:buClrTx/>
                        <a:buSzTx/>
                        <a:buFontTx/>
                        <a:buNone/>
                        <a:tabLst/>
                        <a:defRPr/>
                      </a:pPr>
                      <a:r>
                        <a:rPr lang="es-CL" sz="1800" b="0" dirty="0" smtClean="0">
                          <a:solidFill>
                            <a:schemeClr val="tx1"/>
                          </a:solidFill>
                          <a:latin typeface="+mn-lt"/>
                          <a:cs typeface="Arial" pitchFamily="34" charset="0"/>
                        </a:rPr>
                        <a:t>1. No aplica.</a:t>
                      </a:r>
                      <a:endParaRPr kumimoji="0" lang="es-CL" sz="1800" kern="1200" dirty="0" smtClean="0">
                        <a:solidFill>
                          <a:schemeClr val="tx1"/>
                        </a:solidFill>
                        <a:latin typeface="+mn-lt"/>
                        <a:ea typeface="+mn-ea"/>
                        <a:cs typeface="Arial" pitchFamily="34" charset="0"/>
                      </a:endParaRPr>
                    </a:p>
                    <a:p>
                      <a:pPr algn="just"/>
                      <a:endParaRPr lang="es-CL" sz="1800" b="0" dirty="0">
                        <a:solidFill>
                          <a:schemeClr val="tx1"/>
                        </a:solidFill>
                        <a:latin typeface="+mn-lt"/>
                        <a:cs typeface="Arial" pitchFamily="34" charset="0"/>
                      </a:endParaRPr>
                    </a:p>
                  </a:txBody>
                  <a:tcPr>
                    <a:solidFill>
                      <a:srgbClr val="FFC000"/>
                    </a:solidFill>
                  </a:tcPr>
                </a:tc>
                <a:tc>
                  <a:txBody>
                    <a:bodyPr/>
                    <a:lstStyle/>
                    <a:p>
                      <a:pPr algn="just"/>
                      <a:r>
                        <a:rPr lang="es-CL" sz="1800" b="1" dirty="0" smtClean="0">
                          <a:solidFill>
                            <a:schemeClr val="tx1"/>
                          </a:solidFill>
                          <a:latin typeface="+mn-lt"/>
                          <a:cs typeface="Arial" pitchFamily="34" charset="0"/>
                        </a:rPr>
                        <a:t>Factor de la Persona:</a:t>
                      </a:r>
                    </a:p>
                    <a:p>
                      <a:pPr algn="just"/>
                      <a:r>
                        <a:rPr lang="es-CL" sz="1800" b="0" dirty="0" smtClean="0">
                          <a:solidFill>
                            <a:schemeClr val="tx1"/>
                          </a:solidFill>
                          <a:latin typeface="+mn-lt"/>
                          <a:cs typeface="Arial" pitchFamily="34" charset="0"/>
                        </a:rPr>
                        <a:t>1. </a:t>
                      </a:r>
                      <a:r>
                        <a:rPr kumimoji="0" lang="es-ES_tradnl" sz="1800" kern="1200" dirty="0" smtClean="0">
                          <a:solidFill>
                            <a:schemeClr val="dk1"/>
                          </a:solidFill>
                          <a:latin typeface="+mn-lt"/>
                          <a:ea typeface="+mn-ea"/>
                          <a:cs typeface="Arial" pitchFamily="34" charset="0"/>
                        </a:rPr>
                        <a:t>Exceso de confianza</a:t>
                      </a:r>
                      <a:r>
                        <a:rPr kumimoji="0" lang="es-ES_tradnl" sz="1800" kern="1200" baseline="0" dirty="0" smtClean="0">
                          <a:solidFill>
                            <a:schemeClr val="dk1"/>
                          </a:solidFill>
                          <a:latin typeface="+mn-lt"/>
                          <a:ea typeface="+mn-ea"/>
                          <a:cs typeface="Arial" pitchFamily="34" charset="0"/>
                        </a:rPr>
                        <a:t> producto de sus </a:t>
                      </a:r>
                      <a:r>
                        <a:rPr kumimoji="0" lang="es-ES_tradnl" sz="1800" kern="1200" dirty="0" smtClean="0">
                          <a:solidFill>
                            <a:schemeClr val="dk1"/>
                          </a:solidFill>
                          <a:latin typeface="+mn-lt"/>
                          <a:ea typeface="+mn-ea"/>
                          <a:cs typeface="Arial" pitchFamily="34" charset="0"/>
                        </a:rPr>
                        <a:t> 15 años de experiencia</a:t>
                      </a:r>
                      <a:r>
                        <a:rPr kumimoji="0" lang="es-ES_tradnl" sz="1800" kern="1200" baseline="0" dirty="0" smtClean="0">
                          <a:solidFill>
                            <a:schemeClr val="dk1"/>
                          </a:solidFill>
                          <a:latin typeface="+mn-lt"/>
                          <a:ea typeface="+mn-ea"/>
                          <a:cs typeface="Arial" pitchFamily="34" charset="0"/>
                        </a:rPr>
                        <a:t> en la misma labor.</a:t>
                      </a:r>
                      <a:endParaRPr lang="es-CL" sz="1800" b="0" dirty="0">
                        <a:solidFill>
                          <a:schemeClr val="tx1"/>
                        </a:solidFill>
                        <a:latin typeface="+mn-lt"/>
                        <a:cs typeface="Arial" pitchFamily="34" charset="0"/>
                      </a:endParaRPr>
                    </a:p>
                  </a:txBody>
                  <a:tcPr>
                    <a:solidFill>
                      <a:srgbClr val="92D050"/>
                    </a:solidFill>
                  </a:tcPr>
                </a:tc>
              </a:tr>
            </a:tbl>
          </a:graphicData>
        </a:graphic>
      </p:graphicFrame>
      <p:graphicFrame>
        <p:nvGraphicFramePr>
          <p:cNvPr id="10" name="9 Tabla"/>
          <p:cNvGraphicFramePr>
            <a:graphicFrameLocks noGrp="1"/>
          </p:cNvGraphicFramePr>
          <p:nvPr/>
        </p:nvGraphicFramePr>
        <p:xfrm>
          <a:off x="990600" y="4419600"/>
          <a:ext cx="7696200" cy="1219200"/>
        </p:xfrm>
        <a:graphic>
          <a:graphicData uri="http://schemas.openxmlformats.org/drawingml/2006/table">
            <a:tbl>
              <a:tblPr firstRow="1" bandRow="1">
                <a:tableStyleId>{5C22544A-7EE6-4342-B048-85BDC9FD1C3A}</a:tableStyleId>
              </a:tblPr>
              <a:tblGrid>
                <a:gridCol w="7696200"/>
              </a:tblGrid>
              <a:tr h="1219200">
                <a:tc>
                  <a:txBody>
                    <a:bodyPr/>
                    <a:lstStyle/>
                    <a:p>
                      <a:r>
                        <a:rPr lang="es-CL" sz="1800" b="1" dirty="0" smtClean="0">
                          <a:solidFill>
                            <a:schemeClr val="tx1"/>
                          </a:solidFill>
                          <a:latin typeface="+mn-lt"/>
                          <a:cs typeface="Arial" pitchFamily="34" charset="0"/>
                        </a:rPr>
                        <a:t>Medidas de Control y Seguimiento:</a:t>
                      </a:r>
                    </a:p>
                    <a:p>
                      <a:pPr marL="342900" indent="-342900" algn="just">
                        <a:buAutoNum type="arabicPeriod"/>
                      </a:pPr>
                      <a:r>
                        <a:rPr kumimoji="0" lang="es-ES_tradnl" sz="1800" b="0" kern="1200" baseline="0" dirty="0" smtClean="0">
                          <a:solidFill>
                            <a:schemeClr val="tx1"/>
                          </a:solidFill>
                          <a:latin typeface="+mn-lt"/>
                          <a:ea typeface="+mn-ea"/>
                          <a:cs typeface="Arial" pitchFamily="34" charset="0"/>
                        </a:rPr>
                        <a:t>Revisión de procedimiento de vaciado de líquidos calientes.</a:t>
                      </a:r>
                    </a:p>
                    <a:p>
                      <a:pPr marL="342900" indent="-342900" algn="just">
                        <a:buAutoNum type="arabicPeriod"/>
                      </a:pPr>
                      <a:r>
                        <a:rPr kumimoji="0" lang="es-ES_tradnl" sz="1800" b="0" kern="1200" baseline="0" dirty="0" smtClean="0">
                          <a:solidFill>
                            <a:schemeClr val="tx1"/>
                          </a:solidFill>
                          <a:latin typeface="+mn-lt"/>
                          <a:ea typeface="+mn-ea"/>
                          <a:cs typeface="Arial" pitchFamily="34" charset="0"/>
                        </a:rPr>
                        <a:t>Confección de procedimiento seguro de trabajo.</a:t>
                      </a:r>
                    </a:p>
                    <a:p>
                      <a:pPr marL="342900" indent="-342900" algn="just">
                        <a:buAutoNum type="arabicPeriod"/>
                      </a:pPr>
                      <a:r>
                        <a:rPr kumimoji="0" lang="es-ES_tradnl" sz="1800" b="0" kern="1200" baseline="0" dirty="0" smtClean="0">
                          <a:solidFill>
                            <a:schemeClr val="tx1"/>
                          </a:solidFill>
                          <a:latin typeface="+mn-lt"/>
                          <a:ea typeface="+mn-ea"/>
                          <a:cs typeface="Arial" pitchFamily="34" charset="0"/>
                        </a:rPr>
                        <a:t>Capacitación de procedimiento de trabajo.</a:t>
                      </a:r>
                    </a:p>
                  </a:txBody>
                  <a:tcPr>
                    <a:solidFill>
                      <a:srgbClr val="FFFF00"/>
                    </a:solidFill>
                  </a:tcPr>
                </a:tc>
              </a:tr>
            </a:tbl>
          </a:graphicData>
        </a:graphic>
      </p:graphicFrame>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953000" y="0"/>
            <a:ext cx="7765662" cy="16476125"/>
          </a:xfrm>
          <a:prstGeom prst="rect">
            <a:avLst/>
          </a:prstGeom>
        </p:spPr>
      </p:pic>
      <p:sp>
        <p:nvSpPr>
          <p:cNvPr id="4" name="3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3</a:t>
            </a:fld>
            <a:endParaRPr kumimoji="0" lang="es-CL" dirty="0">
              <a:solidFill>
                <a:schemeClr val="tx1"/>
              </a:solidFill>
            </a:endParaRPr>
          </a:p>
        </p:txBody>
      </p:sp>
      <p:sp>
        <p:nvSpPr>
          <p:cNvPr id="5" name="4 Marcador de pie de página"/>
          <p:cNvSpPr>
            <a:spLocks noGrp="1"/>
          </p:cNvSpPr>
          <p:nvPr>
            <p:ph type="ftr" sz="quarter" idx="11"/>
          </p:nvPr>
        </p:nvSpPr>
        <p:spPr/>
        <p:txBody>
          <a:bodyPr/>
          <a:lstStyle/>
          <a:p>
            <a:r>
              <a:rPr kumimoji="0" lang="es-ES" smtClean="0">
                <a:solidFill>
                  <a:schemeClr val="tx1"/>
                </a:solidFill>
              </a:rPr>
              <a:t>OCJ - 2011</a:t>
            </a:r>
            <a:endParaRPr kumimoji="0" lang="es-ES">
              <a:solidFill>
                <a:schemeClr val="tx1"/>
              </a:solidFill>
            </a:endParaRPr>
          </a:p>
        </p:txBody>
      </p:sp>
      <p:sp>
        <p:nvSpPr>
          <p:cNvPr id="8" name="TextBox 6"/>
          <p:cNvSpPr txBox="1"/>
          <p:nvPr/>
        </p:nvSpPr>
        <p:spPr>
          <a:xfrm>
            <a:off x="1524000" y="304800"/>
            <a:ext cx="6248400" cy="1065550"/>
          </a:xfrm>
          <a:prstGeom prst="rect">
            <a:avLst/>
          </a:prstGeom>
          <a:noFill/>
        </p:spPr>
        <p:txBody>
          <a:bodyPr wrap="square" rtlCol="0">
            <a:normAutofit/>
          </a:bodyPr>
          <a:lstStyle/>
          <a:p>
            <a:pPr algn="ctr"/>
            <a:r>
              <a:rPr lang="es-ES" sz="4800" b="1" dirty="0" smtClean="0">
                <a:solidFill>
                  <a:srgbClr val="C00000"/>
                </a:solidFill>
              </a:rPr>
              <a:t>Algunos Conceptos</a:t>
            </a:r>
            <a:endParaRPr lang="es-ES" sz="4800" b="1" dirty="0">
              <a:solidFill>
                <a:srgbClr val="C00000"/>
              </a:solidFill>
            </a:endParaRPr>
          </a:p>
        </p:txBody>
      </p:sp>
      <p:pic>
        <p:nvPicPr>
          <p:cNvPr id="33799" name="Picture 7"/>
          <p:cNvPicPr>
            <a:picLocks noChangeAspect="1" noChangeArrowheads="1"/>
          </p:cNvPicPr>
          <p:nvPr/>
        </p:nvPicPr>
        <p:blipFill>
          <a:blip r:embed="rId4" cstate="print"/>
          <a:srcRect/>
          <a:stretch>
            <a:fillRect/>
          </a:stretch>
        </p:blipFill>
        <p:spPr bwMode="auto">
          <a:xfrm>
            <a:off x="4552950" y="3409950"/>
            <a:ext cx="38100" cy="38100"/>
          </a:xfrm>
          <a:prstGeom prst="rect">
            <a:avLst/>
          </a:prstGeom>
          <a:noFill/>
          <a:ln w="9525">
            <a:noFill/>
            <a:miter lim="800000"/>
            <a:headEnd/>
            <a:tailEnd/>
          </a:ln>
        </p:spPr>
      </p:pic>
      <p:grpSp>
        <p:nvGrpSpPr>
          <p:cNvPr id="11" name="Group 4"/>
          <p:cNvGrpSpPr>
            <a:grpSpLocks/>
          </p:cNvGrpSpPr>
          <p:nvPr/>
        </p:nvGrpSpPr>
        <p:grpSpPr bwMode="auto">
          <a:xfrm>
            <a:off x="6172200" y="3124200"/>
            <a:ext cx="2209800" cy="3581400"/>
            <a:chOff x="336" y="432"/>
            <a:chExt cx="2208" cy="3447"/>
          </a:xfrm>
        </p:grpSpPr>
        <p:sp>
          <p:nvSpPr>
            <p:cNvPr id="12" name="Rectangle 5"/>
            <p:cNvSpPr>
              <a:spLocks noChangeArrowheads="1"/>
            </p:cNvSpPr>
            <p:nvPr/>
          </p:nvSpPr>
          <p:spPr bwMode="auto">
            <a:xfrm>
              <a:off x="380" y="1186"/>
              <a:ext cx="1947" cy="2646"/>
            </a:xfrm>
            <a:prstGeom prst="rect">
              <a:avLst/>
            </a:prstGeom>
            <a:solidFill>
              <a:srgbClr val="00FFFF"/>
            </a:solidFill>
            <a:ln w="9525">
              <a:noFill/>
              <a:miter lim="800000"/>
              <a:headEnd/>
              <a:tailEnd/>
            </a:ln>
          </p:spPr>
          <p:txBody>
            <a:bodyPr/>
            <a:lstStyle/>
            <a:p>
              <a:endParaRPr lang="es-CL"/>
            </a:p>
          </p:txBody>
        </p:sp>
        <p:sp>
          <p:nvSpPr>
            <p:cNvPr id="13" name="Freeform 6"/>
            <p:cNvSpPr>
              <a:spLocks/>
            </p:cNvSpPr>
            <p:nvPr/>
          </p:nvSpPr>
          <p:spPr bwMode="auto">
            <a:xfrm>
              <a:off x="2283" y="1142"/>
              <a:ext cx="88" cy="2690"/>
            </a:xfrm>
            <a:custGeom>
              <a:avLst/>
              <a:gdLst/>
              <a:ahLst/>
              <a:cxnLst>
                <a:cxn ang="0">
                  <a:pos x="44" y="88"/>
                </a:cxn>
                <a:cxn ang="0">
                  <a:pos x="0" y="44"/>
                </a:cxn>
                <a:cxn ang="0">
                  <a:pos x="0" y="2690"/>
                </a:cxn>
                <a:cxn ang="0">
                  <a:pos x="88" y="2690"/>
                </a:cxn>
                <a:cxn ang="0">
                  <a:pos x="88" y="44"/>
                </a:cxn>
                <a:cxn ang="0">
                  <a:pos x="44" y="0"/>
                </a:cxn>
                <a:cxn ang="0">
                  <a:pos x="88" y="44"/>
                </a:cxn>
                <a:cxn ang="0">
                  <a:pos x="88" y="0"/>
                </a:cxn>
                <a:cxn ang="0">
                  <a:pos x="44" y="0"/>
                </a:cxn>
                <a:cxn ang="0">
                  <a:pos x="44" y="88"/>
                </a:cxn>
              </a:cxnLst>
              <a:rect l="0" t="0" r="r" b="b"/>
              <a:pathLst>
                <a:path w="88" h="2690">
                  <a:moveTo>
                    <a:pt x="44" y="88"/>
                  </a:moveTo>
                  <a:lnTo>
                    <a:pt x="0" y="44"/>
                  </a:lnTo>
                  <a:lnTo>
                    <a:pt x="0" y="2690"/>
                  </a:lnTo>
                  <a:lnTo>
                    <a:pt x="88" y="2690"/>
                  </a:lnTo>
                  <a:lnTo>
                    <a:pt x="88" y="44"/>
                  </a:lnTo>
                  <a:lnTo>
                    <a:pt x="44" y="0"/>
                  </a:lnTo>
                  <a:lnTo>
                    <a:pt x="88" y="44"/>
                  </a:lnTo>
                  <a:lnTo>
                    <a:pt x="88" y="0"/>
                  </a:lnTo>
                  <a:lnTo>
                    <a:pt x="44" y="0"/>
                  </a:lnTo>
                  <a:lnTo>
                    <a:pt x="44" y="88"/>
                  </a:lnTo>
                  <a:close/>
                </a:path>
              </a:pathLst>
            </a:custGeom>
            <a:solidFill>
              <a:srgbClr val="000000"/>
            </a:solidFill>
            <a:ln w="9525">
              <a:noFill/>
              <a:round/>
              <a:headEnd/>
              <a:tailEnd/>
            </a:ln>
          </p:spPr>
          <p:txBody>
            <a:bodyPr/>
            <a:lstStyle/>
            <a:p>
              <a:endParaRPr lang="es-CL"/>
            </a:p>
          </p:txBody>
        </p:sp>
        <p:sp>
          <p:nvSpPr>
            <p:cNvPr id="14" name="Freeform 7"/>
            <p:cNvSpPr>
              <a:spLocks/>
            </p:cNvSpPr>
            <p:nvPr/>
          </p:nvSpPr>
          <p:spPr bwMode="auto">
            <a:xfrm>
              <a:off x="336" y="1142"/>
              <a:ext cx="1991" cy="88"/>
            </a:xfrm>
            <a:custGeom>
              <a:avLst/>
              <a:gdLst/>
              <a:ahLst/>
              <a:cxnLst>
                <a:cxn ang="0">
                  <a:pos x="88" y="44"/>
                </a:cxn>
                <a:cxn ang="0">
                  <a:pos x="44" y="88"/>
                </a:cxn>
                <a:cxn ang="0">
                  <a:pos x="1991" y="88"/>
                </a:cxn>
                <a:cxn ang="0">
                  <a:pos x="1991" y="0"/>
                </a:cxn>
                <a:cxn ang="0">
                  <a:pos x="44" y="0"/>
                </a:cxn>
                <a:cxn ang="0">
                  <a:pos x="0" y="44"/>
                </a:cxn>
                <a:cxn ang="0">
                  <a:pos x="44" y="0"/>
                </a:cxn>
                <a:cxn ang="0">
                  <a:pos x="0" y="0"/>
                </a:cxn>
                <a:cxn ang="0">
                  <a:pos x="0" y="44"/>
                </a:cxn>
                <a:cxn ang="0">
                  <a:pos x="88" y="44"/>
                </a:cxn>
              </a:cxnLst>
              <a:rect l="0" t="0" r="r" b="b"/>
              <a:pathLst>
                <a:path w="1991" h="88">
                  <a:moveTo>
                    <a:pt x="88" y="44"/>
                  </a:moveTo>
                  <a:lnTo>
                    <a:pt x="44" y="88"/>
                  </a:lnTo>
                  <a:lnTo>
                    <a:pt x="1991" y="88"/>
                  </a:lnTo>
                  <a:lnTo>
                    <a:pt x="1991" y="0"/>
                  </a:lnTo>
                  <a:lnTo>
                    <a:pt x="44" y="0"/>
                  </a:lnTo>
                  <a:lnTo>
                    <a:pt x="0" y="44"/>
                  </a:lnTo>
                  <a:lnTo>
                    <a:pt x="44" y="0"/>
                  </a:lnTo>
                  <a:lnTo>
                    <a:pt x="0" y="0"/>
                  </a:lnTo>
                  <a:lnTo>
                    <a:pt x="0" y="44"/>
                  </a:lnTo>
                  <a:lnTo>
                    <a:pt x="88" y="44"/>
                  </a:lnTo>
                  <a:close/>
                </a:path>
              </a:pathLst>
            </a:custGeom>
            <a:solidFill>
              <a:srgbClr val="000000"/>
            </a:solidFill>
            <a:ln w="9525">
              <a:noFill/>
              <a:round/>
              <a:headEnd/>
              <a:tailEnd/>
            </a:ln>
          </p:spPr>
          <p:txBody>
            <a:bodyPr/>
            <a:lstStyle/>
            <a:p>
              <a:endParaRPr lang="es-CL"/>
            </a:p>
          </p:txBody>
        </p:sp>
        <p:sp>
          <p:nvSpPr>
            <p:cNvPr id="15" name="Freeform 8"/>
            <p:cNvSpPr>
              <a:spLocks/>
            </p:cNvSpPr>
            <p:nvPr/>
          </p:nvSpPr>
          <p:spPr bwMode="auto">
            <a:xfrm>
              <a:off x="336" y="1186"/>
              <a:ext cx="88" cy="2690"/>
            </a:xfrm>
            <a:custGeom>
              <a:avLst/>
              <a:gdLst/>
              <a:ahLst/>
              <a:cxnLst>
                <a:cxn ang="0">
                  <a:pos x="44" y="2602"/>
                </a:cxn>
                <a:cxn ang="0">
                  <a:pos x="88" y="2646"/>
                </a:cxn>
                <a:cxn ang="0">
                  <a:pos x="88" y="0"/>
                </a:cxn>
                <a:cxn ang="0">
                  <a:pos x="0" y="0"/>
                </a:cxn>
                <a:cxn ang="0">
                  <a:pos x="0" y="2646"/>
                </a:cxn>
                <a:cxn ang="0">
                  <a:pos x="44" y="2690"/>
                </a:cxn>
                <a:cxn ang="0">
                  <a:pos x="0" y="2646"/>
                </a:cxn>
                <a:cxn ang="0">
                  <a:pos x="0" y="2690"/>
                </a:cxn>
                <a:cxn ang="0">
                  <a:pos x="44" y="2690"/>
                </a:cxn>
                <a:cxn ang="0">
                  <a:pos x="44" y="2602"/>
                </a:cxn>
              </a:cxnLst>
              <a:rect l="0" t="0" r="r" b="b"/>
              <a:pathLst>
                <a:path w="88" h="2690">
                  <a:moveTo>
                    <a:pt x="44" y="2602"/>
                  </a:moveTo>
                  <a:lnTo>
                    <a:pt x="88" y="2646"/>
                  </a:lnTo>
                  <a:lnTo>
                    <a:pt x="88" y="0"/>
                  </a:lnTo>
                  <a:lnTo>
                    <a:pt x="0" y="0"/>
                  </a:lnTo>
                  <a:lnTo>
                    <a:pt x="0" y="2646"/>
                  </a:lnTo>
                  <a:lnTo>
                    <a:pt x="44" y="2690"/>
                  </a:lnTo>
                  <a:lnTo>
                    <a:pt x="0" y="2646"/>
                  </a:lnTo>
                  <a:lnTo>
                    <a:pt x="0" y="2690"/>
                  </a:lnTo>
                  <a:lnTo>
                    <a:pt x="44" y="2690"/>
                  </a:lnTo>
                  <a:lnTo>
                    <a:pt x="44" y="2602"/>
                  </a:lnTo>
                  <a:close/>
                </a:path>
              </a:pathLst>
            </a:custGeom>
            <a:solidFill>
              <a:srgbClr val="000000"/>
            </a:solidFill>
            <a:ln w="9525">
              <a:noFill/>
              <a:round/>
              <a:headEnd/>
              <a:tailEnd/>
            </a:ln>
          </p:spPr>
          <p:txBody>
            <a:bodyPr/>
            <a:lstStyle/>
            <a:p>
              <a:endParaRPr lang="es-CL"/>
            </a:p>
          </p:txBody>
        </p:sp>
        <p:sp>
          <p:nvSpPr>
            <p:cNvPr id="16" name="Freeform 9"/>
            <p:cNvSpPr>
              <a:spLocks/>
            </p:cNvSpPr>
            <p:nvPr/>
          </p:nvSpPr>
          <p:spPr bwMode="auto">
            <a:xfrm>
              <a:off x="380" y="3788"/>
              <a:ext cx="1991" cy="88"/>
            </a:xfrm>
            <a:custGeom>
              <a:avLst/>
              <a:gdLst/>
              <a:ahLst/>
              <a:cxnLst>
                <a:cxn ang="0">
                  <a:pos x="1903" y="44"/>
                </a:cxn>
                <a:cxn ang="0">
                  <a:pos x="1947" y="0"/>
                </a:cxn>
                <a:cxn ang="0">
                  <a:pos x="0" y="0"/>
                </a:cxn>
                <a:cxn ang="0">
                  <a:pos x="0" y="88"/>
                </a:cxn>
                <a:cxn ang="0">
                  <a:pos x="1947" y="88"/>
                </a:cxn>
                <a:cxn ang="0">
                  <a:pos x="1991" y="44"/>
                </a:cxn>
                <a:cxn ang="0">
                  <a:pos x="1947" y="88"/>
                </a:cxn>
                <a:cxn ang="0">
                  <a:pos x="1991" y="88"/>
                </a:cxn>
                <a:cxn ang="0">
                  <a:pos x="1991" y="44"/>
                </a:cxn>
                <a:cxn ang="0">
                  <a:pos x="1903" y="44"/>
                </a:cxn>
              </a:cxnLst>
              <a:rect l="0" t="0" r="r" b="b"/>
              <a:pathLst>
                <a:path w="1991" h="88">
                  <a:moveTo>
                    <a:pt x="1903" y="44"/>
                  </a:moveTo>
                  <a:lnTo>
                    <a:pt x="1947" y="0"/>
                  </a:lnTo>
                  <a:lnTo>
                    <a:pt x="0" y="0"/>
                  </a:lnTo>
                  <a:lnTo>
                    <a:pt x="0" y="88"/>
                  </a:lnTo>
                  <a:lnTo>
                    <a:pt x="1947" y="88"/>
                  </a:lnTo>
                  <a:lnTo>
                    <a:pt x="1991" y="44"/>
                  </a:lnTo>
                  <a:lnTo>
                    <a:pt x="1947" y="88"/>
                  </a:lnTo>
                  <a:lnTo>
                    <a:pt x="1991" y="88"/>
                  </a:lnTo>
                  <a:lnTo>
                    <a:pt x="1991" y="44"/>
                  </a:lnTo>
                  <a:lnTo>
                    <a:pt x="1903" y="44"/>
                  </a:lnTo>
                  <a:close/>
                </a:path>
              </a:pathLst>
            </a:custGeom>
            <a:solidFill>
              <a:srgbClr val="000000"/>
            </a:solidFill>
            <a:ln w="9525">
              <a:noFill/>
              <a:round/>
              <a:headEnd/>
              <a:tailEnd/>
            </a:ln>
          </p:spPr>
          <p:txBody>
            <a:bodyPr/>
            <a:lstStyle/>
            <a:p>
              <a:endParaRPr lang="es-CL"/>
            </a:p>
          </p:txBody>
        </p:sp>
        <p:sp>
          <p:nvSpPr>
            <p:cNvPr id="17" name="Freeform 10"/>
            <p:cNvSpPr>
              <a:spLocks/>
            </p:cNvSpPr>
            <p:nvPr/>
          </p:nvSpPr>
          <p:spPr bwMode="auto">
            <a:xfrm>
              <a:off x="1644" y="1686"/>
              <a:ext cx="698" cy="1207"/>
            </a:xfrm>
            <a:custGeom>
              <a:avLst/>
              <a:gdLst/>
              <a:ahLst/>
              <a:cxnLst>
                <a:cxn ang="0">
                  <a:pos x="698" y="1207"/>
                </a:cxn>
                <a:cxn ang="0">
                  <a:pos x="428" y="1056"/>
                </a:cxn>
                <a:cxn ang="0">
                  <a:pos x="292" y="841"/>
                </a:cxn>
                <a:cxn ang="0">
                  <a:pos x="135" y="736"/>
                </a:cxn>
                <a:cxn ang="0">
                  <a:pos x="37" y="675"/>
                </a:cxn>
                <a:cxn ang="0">
                  <a:pos x="0" y="571"/>
                </a:cxn>
                <a:cxn ang="0">
                  <a:pos x="52" y="487"/>
                </a:cxn>
                <a:cxn ang="0">
                  <a:pos x="143" y="503"/>
                </a:cxn>
                <a:cxn ang="0">
                  <a:pos x="0" y="361"/>
                </a:cxn>
                <a:cxn ang="0">
                  <a:pos x="52" y="225"/>
                </a:cxn>
                <a:cxn ang="0">
                  <a:pos x="37" y="157"/>
                </a:cxn>
                <a:cxn ang="0">
                  <a:pos x="135" y="90"/>
                </a:cxn>
                <a:cxn ang="0">
                  <a:pos x="255" y="105"/>
                </a:cxn>
                <a:cxn ang="0">
                  <a:pos x="360" y="135"/>
                </a:cxn>
                <a:cxn ang="0">
                  <a:pos x="420" y="0"/>
                </a:cxn>
                <a:cxn ang="0">
                  <a:pos x="661" y="157"/>
                </a:cxn>
                <a:cxn ang="0">
                  <a:pos x="698" y="1207"/>
                </a:cxn>
              </a:cxnLst>
              <a:rect l="0" t="0" r="r" b="b"/>
              <a:pathLst>
                <a:path w="698" h="1207">
                  <a:moveTo>
                    <a:pt x="698" y="1207"/>
                  </a:moveTo>
                  <a:lnTo>
                    <a:pt x="428" y="1056"/>
                  </a:lnTo>
                  <a:lnTo>
                    <a:pt x="292" y="841"/>
                  </a:lnTo>
                  <a:lnTo>
                    <a:pt x="135" y="736"/>
                  </a:lnTo>
                  <a:lnTo>
                    <a:pt x="37" y="675"/>
                  </a:lnTo>
                  <a:lnTo>
                    <a:pt x="0" y="571"/>
                  </a:lnTo>
                  <a:lnTo>
                    <a:pt x="52" y="487"/>
                  </a:lnTo>
                  <a:lnTo>
                    <a:pt x="143" y="503"/>
                  </a:lnTo>
                  <a:lnTo>
                    <a:pt x="0" y="361"/>
                  </a:lnTo>
                  <a:lnTo>
                    <a:pt x="52" y="225"/>
                  </a:lnTo>
                  <a:lnTo>
                    <a:pt x="37" y="157"/>
                  </a:lnTo>
                  <a:lnTo>
                    <a:pt x="135" y="90"/>
                  </a:lnTo>
                  <a:lnTo>
                    <a:pt x="255" y="105"/>
                  </a:lnTo>
                  <a:lnTo>
                    <a:pt x="360" y="135"/>
                  </a:lnTo>
                  <a:lnTo>
                    <a:pt x="420" y="0"/>
                  </a:lnTo>
                  <a:lnTo>
                    <a:pt x="661" y="157"/>
                  </a:lnTo>
                  <a:lnTo>
                    <a:pt x="698" y="1207"/>
                  </a:lnTo>
                  <a:close/>
                </a:path>
              </a:pathLst>
            </a:custGeom>
            <a:solidFill>
              <a:srgbClr val="FFC1A5"/>
            </a:solidFill>
            <a:ln w="9525">
              <a:noFill/>
              <a:round/>
              <a:headEnd/>
              <a:tailEnd/>
            </a:ln>
          </p:spPr>
          <p:txBody>
            <a:bodyPr/>
            <a:lstStyle/>
            <a:p>
              <a:endParaRPr lang="es-CL"/>
            </a:p>
          </p:txBody>
        </p:sp>
        <p:sp>
          <p:nvSpPr>
            <p:cNvPr id="18" name="Freeform 11"/>
            <p:cNvSpPr>
              <a:spLocks/>
            </p:cNvSpPr>
            <p:nvPr/>
          </p:nvSpPr>
          <p:spPr bwMode="auto">
            <a:xfrm>
              <a:off x="376" y="2885"/>
              <a:ext cx="932" cy="961"/>
            </a:xfrm>
            <a:custGeom>
              <a:avLst/>
              <a:gdLst/>
              <a:ahLst/>
              <a:cxnLst>
                <a:cxn ang="0">
                  <a:pos x="0" y="360"/>
                </a:cxn>
                <a:cxn ang="0">
                  <a:pos x="218" y="248"/>
                </a:cxn>
                <a:cxn ang="0">
                  <a:pos x="368" y="0"/>
                </a:cxn>
                <a:cxn ang="0">
                  <a:pos x="443" y="52"/>
                </a:cxn>
                <a:cxn ang="0">
                  <a:pos x="511" y="68"/>
                </a:cxn>
                <a:cxn ang="0">
                  <a:pos x="511" y="405"/>
                </a:cxn>
                <a:cxn ang="0">
                  <a:pos x="549" y="541"/>
                </a:cxn>
                <a:cxn ang="0">
                  <a:pos x="647" y="782"/>
                </a:cxn>
                <a:cxn ang="0">
                  <a:pos x="661" y="849"/>
                </a:cxn>
                <a:cxn ang="0">
                  <a:pos x="774" y="758"/>
                </a:cxn>
                <a:cxn ang="0">
                  <a:pos x="834" y="804"/>
                </a:cxn>
                <a:cxn ang="0">
                  <a:pos x="932" y="961"/>
                </a:cxn>
                <a:cxn ang="0">
                  <a:pos x="0" y="954"/>
                </a:cxn>
                <a:cxn ang="0">
                  <a:pos x="0" y="360"/>
                </a:cxn>
              </a:cxnLst>
              <a:rect l="0" t="0" r="r" b="b"/>
              <a:pathLst>
                <a:path w="932" h="961">
                  <a:moveTo>
                    <a:pt x="0" y="360"/>
                  </a:moveTo>
                  <a:lnTo>
                    <a:pt x="218" y="248"/>
                  </a:lnTo>
                  <a:lnTo>
                    <a:pt x="368" y="0"/>
                  </a:lnTo>
                  <a:lnTo>
                    <a:pt x="443" y="52"/>
                  </a:lnTo>
                  <a:lnTo>
                    <a:pt x="511" y="68"/>
                  </a:lnTo>
                  <a:lnTo>
                    <a:pt x="511" y="405"/>
                  </a:lnTo>
                  <a:lnTo>
                    <a:pt x="549" y="541"/>
                  </a:lnTo>
                  <a:lnTo>
                    <a:pt x="647" y="782"/>
                  </a:lnTo>
                  <a:lnTo>
                    <a:pt x="661" y="849"/>
                  </a:lnTo>
                  <a:lnTo>
                    <a:pt x="774" y="758"/>
                  </a:lnTo>
                  <a:lnTo>
                    <a:pt x="834" y="804"/>
                  </a:lnTo>
                  <a:lnTo>
                    <a:pt x="932" y="961"/>
                  </a:lnTo>
                  <a:lnTo>
                    <a:pt x="0" y="954"/>
                  </a:lnTo>
                  <a:lnTo>
                    <a:pt x="0" y="360"/>
                  </a:lnTo>
                  <a:close/>
                </a:path>
              </a:pathLst>
            </a:custGeom>
            <a:solidFill>
              <a:srgbClr val="8282FF"/>
            </a:solidFill>
            <a:ln w="9525">
              <a:noFill/>
              <a:round/>
              <a:headEnd/>
              <a:tailEnd/>
            </a:ln>
          </p:spPr>
          <p:txBody>
            <a:bodyPr/>
            <a:lstStyle/>
            <a:p>
              <a:endParaRPr lang="es-CL"/>
            </a:p>
          </p:txBody>
        </p:sp>
        <p:sp>
          <p:nvSpPr>
            <p:cNvPr id="19" name="Freeform 12"/>
            <p:cNvSpPr>
              <a:spLocks/>
            </p:cNvSpPr>
            <p:nvPr/>
          </p:nvSpPr>
          <p:spPr bwMode="auto">
            <a:xfrm>
              <a:off x="374" y="2895"/>
              <a:ext cx="911" cy="956"/>
            </a:xfrm>
            <a:custGeom>
              <a:avLst/>
              <a:gdLst/>
              <a:ahLst/>
              <a:cxnLst>
                <a:cxn ang="0">
                  <a:pos x="0" y="356"/>
                </a:cxn>
                <a:cxn ang="0">
                  <a:pos x="170" y="275"/>
                </a:cxn>
                <a:cxn ang="0">
                  <a:pos x="396" y="0"/>
                </a:cxn>
                <a:cxn ang="0">
                  <a:pos x="496" y="71"/>
                </a:cxn>
                <a:cxn ang="0">
                  <a:pos x="496" y="191"/>
                </a:cxn>
                <a:cxn ang="0">
                  <a:pos x="561" y="581"/>
                </a:cxn>
                <a:cxn ang="0">
                  <a:pos x="631" y="715"/>
                </a:cxn>
                <a:cxn ang="0">
                  <a:pos x="671" y="862"/>
                </a:cxn>
                <a:cxn ang="0">
                  <a:pos x="761" y="762"/>
                </a:cxn>
                <a:cxn ang="0">
                  <a:pos x="826" y="762"/>
                </a:cxn>
                <a:cxn ang="0">
                  <a:pos x="881" y="866"/>
                </a:cxn>
                <a:cxn ang="0">
                  <a:pos x="911" y="956"/>
                </a:cxn>
                <a:cxn ang="0">
                  <a:pos x="10" y="946"/>
                </a:cxn>
                <a:cxn ang="0">
                  <a:pos x="0" y="356"/>
                </a:cxn>
              </a:cxnLst>
              <a:rect l="0" t="0" r="r" b="b"/>
              <a:pathLst>
                <a:path w="911" h="956">
                  <a:moveTo>
                    <a:pt x="0" y="356"/>
                  </a:moveTo>
                  <a:lnTo>
                    <a:pt x="170" y="275"/>
                  </a:lnTo>
                  <a:lnTo>
                    <a:pt x="396" y="0"/>
                  </a:lnTo>
                  <a:lnTo>
                    <a:pt x="496" y="71"/>
                  </a:lnTo>
                  <a:lnTo>
                    <a:pt x="496" y="191"/>
                  </a:lnTo>
                  <a:lnTo>
                    <a:pt x="561" y="581"/>
                  </a:lnTo>
                  <a:lnTo>
                    <a:pt x="631" y="715"/>
                  </a:lnTo>
                  <a:lnTo>
                    <a:pt x="671" y="862"/>
                  </a:lnTo>
                  <a:lnTo>
                    <a:pt x="761" y="762"/>
                  </a:lnTo>
                  <a:lnTo>
                    <a:pt x="826" y="762"/>
                  </a:lnTo>
                  <a:lnTo>
                    <a:pt x="881" y="866"/>
                  </a:lnTo>
                  <a:lnTo>
                    <a:pt x="911" y="956"/>
                  </a:lnTo>
                  <a:lnTo>
                    <a:pt x="10" y="946"/>
                  </a:lnTo>
                  <a:lnTo>
                    <a:pt x="0" y="356"/>
                  </a:lnTo>
                  <a:close/>
                </a:path>
              </a:pathLst>
            </a:custGeom>
            <a:solidFill>
              <a:srgbClr val="00FF00"/>
            </a:solidFill>
            <a:ln w="9525">
              <a:noFill/>
              <a:round/>
              <a:headEnd/>
              <a:tailEnd/>
            </a:ln>
          </p:spPr>
          <p:txBody>
            <a:bodyPr/>
            <a:lstStyle/>
            <a:p>
              <a:endParaRPr lang="es-CL"/>
            </a:p>
          </p:txBody>
        </p:sp>
        <p:sp>
          <p:nvSpPr>
            <p:cNvPr id="20" name="Freeform 13"/>
            <p:cNvSpPr>
              <a:spLocks/>
            </p:cNvSpPr>
            <p:nvPr/>
          </p:nvSpPr>
          <p:spPr bwMode="auto">
            <a:xfrm>
              <a:off x="837" y="1497"/>
              <a:ext cx="478" cy="396"/>
            </a:xfrm>
            <a:custGeom>
              <a:avLst/>
              <a:gdLst/>
              <a:ahLst/>
              <a:cxnLst>
                <a:cxn ang="0">
                  <a:pos x="455" y="9"/>
                </a:cxn>
                <a:cxn ang="0">
                  <a:pos x="411" y="29"/>
                </a:cxn>
                <a:cxn ang="0">
                  <a:pos x="368" y="52"/>
                </a:cxn>
                <a:cxn ang="0">
                  <a:pos x="324" y="75"/>
                </a:cxn>
                <a:cxn ang="0">
                  <a:pos x="282" y="101"/>
                </a:cxn>
                <a:cxn ang="0">
                  <a:pos x="241" y="129"/>
                </a:cxn>
                <a:cxn ang="0">
                  <a:pos x="201" y="159"/>
                </a:cxn>
                <a:cxn ang="0">
                  <a:pos x="163" y="190"/>
                </a:cxn>
                <a:cxn ang="0">
                  <a:pos x="139" y="206"/>
                </a:cxn>
                <a:cxn ang="0">
                  <a:pos x="96" y="246"/>
                </a:cxn>
                <a:cxn ang="0">
                  <a:pos x="54" y="290"/>
                </a:cxn>
                <a:cxn ang="0">
                  <a:pos x="23" y="338"/>
                </a:cxn>
                <a:cxn ang="0">
                  <a:pos x="5" y="396"/>
                </a:cxn>
                <a:cxn ang="0">
                  <a:pos x="2" y="325"/>
                </a:cxn>
                <a:cxn ang="0">
                  <a:pos x="18" y="257"/>
                </a:cxn>
                <a:cxn ang="0">
                  <a:pos x="41" y="211"/>
                </a:cxn>
                <a:cxn ang="0">
                  <a:pos x="73" y="172"/>
                </a:cxn>
                <a:cxn ang="0">
                  <a:pos x="114" y="137"/>
                </a:cxn>
                <a:cxn ang="0">
                  <a:pos x="155" y="107"/>
                </a:cxn>
                <a:cxn ang="0">
                  <a:pos x="162" y="105"/>
                </a:cxn>
                <a:cxn ang="0">
                  <a:pos x="174" y="99"/>
                </a:cxn>
                <a:cxn ang="0">
                  <a:pos x="188" y="93"/>
                </a:cxn>
                <a:cxn ang="0">
                  <a:pos x="200" y="87"/>
                </a:cxn>
                <a:cxn ang="0">
                  <a:pos x="223" y="77"/>
                </a:cxn>
                <a:cxn ang="0">
                  <a:pos x="260" y="63"/>
                </a:cxn>
                <a:cxn ang="0">
                  <a:pos x="298" y="48"/>
                </a:cxn>
                <a:cxn ang="0">
                  <a:pos x="336" y="34"/>
                </a:cxn>
                <a:cxn ang="0">
                  <a:pos x="362" y="25"/>
                </a:cxn>
                <a:cxn ang="0">
                  <a:pos x="379" y="19"/>
                </a:cxn>
                <a:cxn ang="0">
                  <a:pos x="395" y="11"/>
                </a:cxn>
                <a:cxn ang="0">
                  <a:pos x="411" y="6"/>
                </a:cxn>
                <a:cxn ang="0">
                  <a:pos x="405" y="15"/>
                </a:cxn>
                <a:cxn ang="0">
                  <a:pos x="413" y="14"/>
                </a:cxn>
                <a:cxn ang="0">
                  <a:pos x="419" y="12"/>
                </a:cxn>
                <a:cxn ang="0">
                  <a:pos x="426" y="12"/>
                </a:cxn>
                <a:cxn ang="0">
                  <a:pos x="442" y="8"/>
                </a:cxn>
                <a:cxn ang="0">
                  <a:pos x="456" y="3"/>
                </a:cxn>
                <a:cxn ang="0">
                  <a:pos x="471" y="1"/>
                </a:cxn>
              </a:cxnLst>
              <a:rect l="0" t="0" r="r" b="b"/>
              <a:pathLst>
                <a:path w="478" h="396">
                  <a:moveTo>
                    <a:pt x="478" y="0"/>
                  </a:moveTo>
                  <a:lnTo>
                    <a:pt x="455" y="9"/>
                  </a:lnTo>
                  <a:lnTo>
                    <a:pt x="433" y="19"/>
                  </a:lnTo>
                  <a:lnTo>
                    <a:pt x="411" y="29"/>
                  </a:lnTo>
                  <a:lnTo>
                    <a:pt x="389" y="39"/>
                  </a:lnTo>
                  <a:lnTo>
                    <a:pt x="368" y="52"/>
                  </a:lnTo>
                  <a:lnTo>
                    <a:pt x="345" y="63"/>
                  </a:lnTo>
                  <a:lnTo>
                    <a:pt x="324" y="75"/>
                  </a:lnTo>
                  <a:lnTo>
                    <a:pt x="302" y="88"/>
                  </a:lnTo>
                  <a:lnTo>
                    <a:pt x="282" y="101"/>
                  </a:lnTo>
                  <a:lnTo>
                    <a:pt x="261" y="115"/>
                  </a:lnTo>
                  <a:lnTo>
                    <a:pt x="241" y="129"/>
                  </a:lnTo>
                  <a:lnTo>
                    <a:pt x="220" y="144"/>
                  </a:lnTo>
                  <a:lnTo>
                    <a:pt x="201" y="159"/>
                  </a:lnTo>
                  <a:lnTo>
                    <a:pt x="181" y="174"/>
                  </a:lnTo>
                  <a:lnTo>
                    <a:pt x="163" y="190"/>
                  </a:lnTo>
                  <a:lnTo>
                    <a:pt x="144" y="206"/>
                  </a:lnTo>
                  <a:lnTo>
                    <a:pt x="139" y="206"/>
                  </a:lnTo>
                  <a:lnTo>
                    <a:pt x="117" y="226"/>
                  </a:lnTo>
                  <a:lnTo>
                    <a:pt x="96" y="246"/>
                  </a:lnTo>
                  <a:lnTo>
                    <a:pt x="74" y="268"/>
                  </a:lnTo>
                  <a:lnTo>
                    <a:pt x="54" y="290"/>
                  </a:lnTo>
                  <a:lnTo>
                    <a:pt x="37" y="314"/>
                  </a:lnTo>
                  <a:lnTo>
                    <a:pt x="23" y="338"/>
                  </a:lnTo>
                  <a:lnTo>
                    <a:pt x="11" y="366"/>
                  </a:lnTo>
                  <a:lnTo>
                    <a:pt x="5" y="396"/>
                  </a:lnTo>
                  <a:lnTo>
                    <a:pt x="0" y="361"/>
                  </a:lnTo>
                  <a:lnTo>
                    <a:pt x="2" y="325"/>
                  </a:lnTo>
                  <a:lnTo>
                    <a:pt x="9" y="290"/>
                  </a:lnTo>
                  <a:lnTo>
                    <a:pt x="18" y="257"/>
                  </a:lnTo>
                  <a:lnTo>
                    <a:pt x="27" y="234"/>
                  </a:lnTo>
                  <a:lnTo>
                    <a:pt x="41" y="211"/>
                  </a:lnTo>
                  <a:lnTo>
                    <a:pt x="56" y="191"/>
                  </a:lnTo>
                  <a:lnTo>
                    <a:pt x="73" y="172"/>
                  </a:lnTo>
                  <a:lnTo>
                    <a:pt x="93" y="154"/>
                  </a:lnTo>
                  <a:lnTo>
                    <a:pt x="114" y="137"/>
                  </a:lnTo>
                  <a:lnTo>
                    <a:pt x="134" y="121"/>
                  </a:lnTo>
                  <a:lnTo>
                    <a:pt x="155" y="107"/>
                  </a:lnTo>
                  <a:lnTo>
                    <a:pt x="156" y="108"/>
                  </a:lnTo>
                  <a:lnTo>
                    <a:pt x="162" y="105"/>
                  </a:lnTo>
                  <a:lnTo>
                    <a:pt x="169" y="102"/>
                  </a:lnTo>
                  <a:lnTo>
                    <a:pt x="174" y="99"/>
                  </a:lnTo>
                  <a:lnTo>
                    <a:pt x="181" y="97"/>
                  </a:lnTo>
                  <a:lnTo>
                    <a:pt x="188" y="93"/>
                  </a:lnTo>
                  <a:lnTo>
                    <a:pt x="193" y="90"/>
                  </a:lnTo>
                  <a:lnTo>
                    <a:pt x="200" y="87"/>
                  </a:lnTo>
                  <a:lnTo>
                    <a:pt x="206" y="83"/>
                  </a:lnTo>
                  <a:lnTo>
                    <a:pt x="223" y="77"/>
                  </a:lnTo>
                  <a:lnTo>
                    <a:pt x="241" y="70"/>
                  </a:lnTo>
                  <a:lnTo>
                    <a:pt x="260" y="63"/>
                  </a:lnTo>
                  <a:lnTo>
                    <a:pt x="279" y="55"/>
                  </a:lnTo>
                  <a:lnTo>
                    <a:pt x="298" y="48"/>
                  </a:lnTo>
                  <a:lnTo>
                    <a:pt x="317" y="41"/>
                  </a:lnTo>
                  <a:lnTo>
                    <a:pt x="336" y="34"/>
                  </a:lnTo>
                  <a:lnTo>
                    <a:pt x="354" y="26"/>
                  </a:lnTo>
                  <a:lnTo>
                    <a:pt x="362" y="25"/>
                  </a:lnTo>
                  <a:lnTo>
                    <a:pt x="371" y="21"/>
                  </a:lnTo>
                  <a:lnTo>
                    <a:pt x="379" y="19"/>
                  </a:lnTo>
                  <a:lnTo>
                    <a:pt x="387" y="15"/>
                  </a:lnTo>
                  <a:lnTo>
                    <a:pt x="395" y="11"/>
                  </a:lnTo>
                  <a:lnTo>
                    <a:pt x="402" y="8"/>
                  </a:lnTo>
                  <a:lnTo>
                    <a:pt x="411" y="6"/>
                  </a:lnTo>
                  <a:lnTo>
                    <a:pt x="419" y="3"/>
                  </a:lnTo>
                  <a:lnTo>
                    <a:pt x="405" y="15"/>
                  </a:lnTo>
                  <a:lnTo>
                    <a:pt x="408" y="15"/>
                  </a:lnTo>
                  <a:lnTo>
                    <a:pt x="413" y="14"/>
                  </a:lnTo>
                  <a:lnTo>
                    <a:pt x="416" y="12"/>
                  </a:lnTo>
                  <a:lnTo>
                    <a:pt x="419" y="12"/>
                  </a:lnTo>
                  <a:lnTo>
                    <a:pt x="418" y="14"/>
                  </a:lnTo>
                  <a:lnTo>
                    <a:pt x="426" y="12"/>
                  </a:lnTo>
                  <a:lnTo>
                    <a:pt x="434" y="10"/>
                  </a:lnTo>
                  <a:lnTo>
                    <a:pt x="442" y="8"/>
                  </a:lnTo>
                  <a:lnTo>
                    <a:pt x="450" y="6"/>
                  </a:lnTo>
                  <a:lnTo>
                    <a:pt x="456" y="3"/>
                  </a:lnTo>
                  <a:lnTo>
                    <a:pt x="464" y="2"/>
                  </a:lnTo>
                  <a:lnTo>
                    <a:pt x="471" y="1"/>
                  </a:lnTo>
                  <a:lnTo>
                    <a:pt x="478" y="0"/>
                  </a:lnTo>
                  <a:close/>
                </a:path>
              </a:pathLst>
            </a:custGeom>
            <a:solidFill>
              <a:srgbClr val="000000"/>
            </a:solidFill>
            <a:ln w="9525">
              <a:noFill/>
              <a:round/>
              <a:headEnd/>
              <a:tailEnd/>
            </a:ln>
          </p:spPr>
          <p:txBody>
            <a:bodyPr/>
            <a:lstStyle/>
            <a:p>
              <a:endParaRPr lang="es-CL"/>
            </a:p>
          </p:txBody>
        </p:sp>
        <p:sp>
          <p:nvSpPr>
            <p:cNvPr id="21" name="Freeform 14"/>
            <p:cNvSpPr>
              <a:spLocks/>
            </p:cNvSpPr>
            <p:nvPr/>
          </p:nvSpPr>
          <p:spPr bwMode="auto">
            <a:xfrm>
              <a:off x="1390" y="1668"/>
              <a:ext cx="378" cy="113"/>
            </a:xfrm>
            <a:custGeom>
              <a:avLst/>
              <a:gdLst/>
              <a:ahLst/>
              <a:cxnLst>
                <a:cxn ang="0">
                  <a:pos x="278" y="77"/>
                </a:cxn>
                <a:cxn ang="0">
                  <a:pos x="257" y="86"/>
                </a:cxn>
                <a:cxn ang="0">
                  <a:pos x="237" y="95"/>
                </a:cxn>
                <a:cxn ang="0">
                  <a:pos x="215" y="102"/>
                </a:cxn>
                <a:cxn ang="0">
                  <a:pos x="191" y="108"/>
                </a:cxn>
                <a:cxn ang="0">
                  <a:pos x="167" y="111"/>
                </a:cxn>
                <a:cxn ang="0">
                  <a:pos x="143" y="113"/>
                </a:cxn>
                <a:cxn ang="0">
                  <a:pos x="119" y="112"/>
                </a:cxn>
                <a:cxn ang="0">
                  <a:pos x="101" y="109"/>
                </a:cxn>
                <a:cxn ang="0">
                  <a:pos x="85" y="108"/>
                </a:cxn>
                <a:cxn ang="0">
                  <a:pos x="67" y="99"/>
                </a:cxn>
                <a:cxn ang="0">
                  <a:pos x="47" y="83"/>
                </a:cxn>
                <a:cxn ang="0">
                  <a:pos x="29" y="65"/>
                </a:cxn>
                <a:cxn ang="0">
                  <a:pos x="10" y="49"/>
                </a:cxn>
                <a:cxn ang="0">
                  <a:pos x="1" y="40"/>
                </a:cxn>
                <a:cxn ang="0">
                  <a:pos x="24" y="48"/>
                </a:cxn>
                <a:cxn ang="0">
                  <a:pos x="45" y="54"/>
                </a:cxn>
                <a:cxn ang="0">
                  <a:pos x="67" y="58"/>
                </a:cxn>
                <a:cxn ang="0">
                  <a:pos x="90" y="61"/>
                </a:cxn>
                <a:cxn ang="0">
                  <a:pos x="111" y="63"/>
                </a:cxn>
                <a:cxn ang="0">
                  <a:pos x="135" y="64"/>
                </a:cxn>
                <a:cxn ang="0">
                  <a:pos x="157" y="65"/>
                </a:cxn>
                <a:cxn ang="0">
                  <a:pos x="181" y="65"/>
                </a:cxn>
                <a:cxn ang="0">
                  <a:pos x="224" y="54"/>
                </a:cxn>
                <a:cxn ang="0">
                  <a:pos x="264" y="43"/>
                </a:cxn>
                <a:cxn ang="0">
                  <a:pos x="305" y="29"/>
                </a:cxn>
                <a:cxn ang="0">
                  <a:pos x="344" y="11"/>
                </a:cxn>
                <a:cxn ang="0">
                  <a:pos x="343" y="13"/>
                </a:cxn>
                <a:cxn ang="0">
                  <a:pos x="342" y="14"/>
                </a:cxn>
                <a:cxn ang="0">
                  <a:pos x="378" y="0"/>
                </a:cxn>
                <a:cxn ang="0">
                  <a:pos x="357" y="20"/>
                </a:cxn>
                <a:cxn ang="0">
                  <a:pos x="335" y="37"/>
                </a:cxn>
                <a:cxn ang="0">
                  <a:pos x="310" y="53"/>
                </a:cxn>
                <a:cxn ang="0">
                  <a:pos x="288" y="72"/>
                </a:cxn>
              </a:cxnLst>
              <a:rect l="0" t="0" r="r" b="b"/>
              <a:pathLst>
                <a:path w="378" h="113">
                  <a:moveTo>
                    <a:pt x="288" y="72"/>
                  </a:moveTo>
                  <a:lnTo>
                    <a:pt x="278" y="77"/>
                  </a:lnTo>
                  <a:lnTo>
                    <a:pt x="267" y="82"/>
                  </a:lnTo>
                  <a:lnTo>
                    <a:pt x="257" y="86"/>
                  </a:lnTo>
                  <a:lnTo>
                    <a:pt x="247" y="91"/>
                  </a:lnTo>
                  <a:lnTo>
                    <a:pt x="237" y="95"/>
                  </a:lnTo>
                  <a:lnTo>
                    <a:pt x="226" y="99"/>
                  </a:lnTo>
                  <a:lnTo>
                    <a:pt x="215" y="102"/>
                  </a:lnTo>
                  <a:lnTo>
                    <a:pt x="202" y="105"/>
                  </a:lnTo>
                  <a:lnTo>
                    <a:pt x="191" y="108"/>
                  </a:lnTo>
                  <a:lnTo>
                    <a:pt x="179" y="110"/>
                  </a:lnTo>
                  <a:lnTo>
                    <a:pt x="167" y="111"/>
                  </a:lnTo>
                  <a:lnTo>
                    <a:pt x="155" y="112"/>
                  </a:lnTo>
                  <a:lnTo>
                    <a:pt x="143" y="113"/>
                  </a:lnTo>
                  <a:lnTo>
                    <a:pt x="131" y="113"/>
                  </a:lnTo>
                  <a:lnTo>
                    <a:pt x="119" y="112"/>
                  </a:lnTo>
                  <a:lnTo>
                    <a:pt x="108" y="111"/>
                  </a:lnTo>
                  <a:lnTo>
                    <a:pt x="101" y="109"/>
                  </a:lnTo>
                  <a:lnTo>
                    <a:pt x="93" y="109"/>
                  </a:lnTo>
                  <a:lnTo>
                    <a:pt x="85" y="108"/>
                  </a:lnTo>
                  <a:lnTo>
                    <a:pt x="80" y="103"/>
                  </a:lnTo>
                  <a:lnTo>
                    <a:pt x="67" y="99"/>
                  </a:lnTo>
                  <a:lnTo>
                    <a:pt x="57" y="92"/>
                  </a:lnTo>
                  <a:lnTo>
                    <a:pt x="47" y="83"/>
                  </a:lnTo>
                  <a:lnTo>
                    <a:pt x="38" y="74"/>
                  </a:lnTo>
                  <a:lnTo>
                    <a:pt x="29" y="65"/>
                  </a:lnTo>
                  <a:lnTo>
                    <a:pt x="20" y="57"/>
                  </a:lnTo>
                  <a:lnTo>
                    <a:pt x="10" y="49"/>
                  </a:lnTo>
                  <a:lnTo>
                    <a:pt x="0" y="43"/>
                  </a:lnTo>
                  <a:lnTo>
                    <a:pt x="1" y="40"/>
                  </a:lnTo>
                  <a:lnTo>
                    <a:pt x="12" y="45"/>
                  </a:lnTo>
                  <a:lnTo>
                    <a:pt x="24" y="48"/>
                  </a:lnTo>
                  <a:lnTo>
                    <a:pt x="34" y="50"/>
                  </a:lnTo>
                  <a:lnTo>
                    <a:pt x="45" y="54"/>
                  </a:lnTo>
                  <a:lnTo>
                    <a:pt x="56" y="56"/>
                  </a:lnTo>
                  <a:lnTo>
                    <a:pt x="67" y="58"/>
                  </a:lnTo>
                  <a:lnTo>
                    <a:pt x="79" y="59"/>
                  </a:lnTo>
                  <a:lnTo>
                    <a:pt x="90" y="61"/>
                  </a:lnTo>
                  <a:lnTo>
                    <a:pt x="100" y="63"/>
                  </a:lnTo>
                  <a:lnTo>
                    <a:pt x="111" y="63"/>
                  </a:lnTo>
                  <a:lnTo>
                    <a:pt x="124" y="64"/>
                  </a:lnTo>
                  <a:lnTo>
                    <a:pt x="135" y="64"/>
                  </a:lnTo>
                  <a:lnTo>
                    <a:pt x="146" y="65"/>
                  </a:lnTo>
                  <a:lnTo>
                    <a:pt x="157" y="65"/>
                  </a:lnTo>
                  <a:lnTo>
                    <a:pt x="170" y="65"/>
                  </a:lnTo>
                  <a:lnTo>
                    <a:pt x="181" y="65"/>
                  </a:lnTo>
                  <a:lnTo>
                    <a:pt x="202" y="59"/>
                  </a:lnTo>
                  <a:lnTo>
                    <a:pt x="224" y="54"/>
                  </a:lnTo>
                  <a:lnTo>
                    <a:pt x="244" y="48"/>
                  </a:lnTo>
                  <a:lnTo>
                    <a:pt x="264" y="43"/>
                  </a:lnTo>
                  <a:lnTo>
                    <a:pt x="284" y="36"/>
                  </a:lnTo>
                  <a:lnTo>
                    <a:pt x="305" y="29"/>
                  </a:lnTo>
                  <a:lnTo>
                    <a:pt x="325" y="21"/>
                  </a:lnTo>
                  <a:lnTo>
                    <a:pt x="344" y="11"/>
                  </a:lnTo>
                  <a:lnTo>
                    <a:pt x="344" y="12"/>
                  </a:lnTo>
                  <a:lnTo>
                    <a:pt x="343" y="13"/>
                  </a:lnTo>
                  <a:lnTo>
                    <a:pt x="343" y="13"/>
                  </a:lnTo>
                  <a:lnTo>
                    <a:pt x="342" y="14"/>
                  </a:lnTo>
                  <a:lnTo>
                    <a:pt x="344" y="17"/>
                  </a:lnTo>
                  <a:lnTo>
                    <a:pt x="378" y="0"/>
                  </a:lnTo>
                  <a:lnTo>
                    <a:pt x="369" y="11"/>
                  </a:lnTo>
                  <a:lnTo>
                    <a:pt x="357" y="20"/>
                  </a:lnTo>
                  <a:lnTo>
                    <a:pt x="346" y="29"/>
                  </a:lnTo>
                  <a:lnTo>
                    <a:pt x="335" y="37"/>
                  </a:lnTo>
                  <a:lnTo>
                    <a:pt x="322" y="45"/>
                  </a:lnTo>
                  <a:lnTo>
                    <a:pt x="310" y="53"/>
                  </a:lnTo>
                  <a:lnTo>
                    <a:pt x="299" y="62"/>
                  </a:lnTo>
                  <a:lnTo>
                    <a:pt x="288" y="72"/>
                  </a:lnTo>
                  <a:close/>
                </a:path>
              </a:pathLst>
            </a:custGeom>
            <a:solidFill>
              <a:srgbClr val="000000"/>
            </a:solidFill>
            <a:ln w="9525">
              <a:noFill/>
              <a:round/>
              <a:headEnd/>
              <a:tailEnd/>
            </a:ln>
          </p:spPr>
          <p:txBody>
            <a:bodyPr/>
            <a:lstStyle/>
            <a:p>
              <a:endParaRPr lang="es-CL"/>
            </a:p>
          </p:txBody>
        </p:sp>
        <p:sp>
          <p:nvSpPr>
            <p:cNvPr id="22" name="Freeform 15"/>
            <p:cNvSpPr>
              <a:spLocks/>
            </p:cNvSpPr>
            <p:nvPr/>
          </p:nvSpPr>
          <p:spPr bwMode="auto">
            <a:xfrm>
              <a:off x="352" y="1568"/>
              <a:ext cx="2000" cy="2296"/>
            </a:xfrm>
            <a:custGeom>
              <a:avLst/>
              <a:gdLst/>
              <a:ahLst/>
              <a:cxnLst>
                <a:cxn ang="0">
                  <a:pos x="1153" y="30"/>
                </a:cxn>
                <a:cxn ang="0">
                  <a:pos x="1545" y="99"/>
                </a:cxn>
                <a:cxn ang="0">
                  <a:pos x="1780" y="120"/>
                </a:cxn>
                <a:cxn ang="0">
                  <a:pos x="1959" y="292"/>
                </a:cxn>
                <a:cxn ang="0">
                  <a:pos x="1873" y="234"/>
                </a:cxn>
                <a:cxn ang="0">
                  <a:pos x="1811" y="201"/>
                </a:cxn>
                <a:cxn ang="0">
                  <a:pos x="1683" y="229"/>
                </a:cxn>
                <a:cxn ang="0">
                  <a:pos x="1800" y="309"/>
                </a:cxn>
                <a:cxn ang="0">
                  <a:pos x="1923" y="448"/>
                </a:cxn>
                <a:cxn ang="0">
                  <a:pos x="1857" y="421"/>
                </a:cxn>
                <a:cxn ang="0">
                  <a:pos x="1705" y="317"/>
                </a:cxn>
                <a:cxn ang="0">
                  <a:pos x="1580" y="340"/>
                </a:cxn>
                <a:cxn ang="0">
                  <a:pos x="1522" y="362"/>
                </a:cxn>
                <a:cxn ang="0">
                  <a:pos x="1453" y="272"/>
                </a:cxn>
                <a:cxn ang="0">
                  <a:pos x="1378" y="359"/>
                </a:cxn>
                <a:cxn ang="0">
                  <a:pos x="1630" y="481"/>
                </a:cxn>
                <a:cxn ang="0">
                  <a:pos x="1877" y="687"/>
                </a:cxn>
                <a:cxn ang="0">
                  <a:pos x="1771" y="618"/>
                </a:cxn>
                <a:cxn ang="0">
                  <a:pos x="1539" y="519"/>
                </a:cxn>
                <a:cxn ang="0">
                  <a:pos x="1493" y="562"/>
                </a:cxn>
                <a:cxn ang="0">
                  <a:pos x="1407" y="419"/>
                </a:cxn>
                <a:cxn ang="0">
                  <a:pos x="1304" y="477"/>
                </a:cxn>
                <a:cxn ang="0">
                  <a:pos x="1513" y="639"/>
                </a:cxn>
                <a:cxn ang="0">
                  <a:pos x="1771" y="852"/>
                </a:cxn>
                <a:cxn ang="0">
                  <a:pos x="1868" y="1048"/>
                </a:cxn>
                <a:cxn ang="0">
                  <a:pos x="1725" y="891"/>
                </a:cxn>
                <a:cxn ang="0">
                  <a:pos x="1659" y="926"/>
                </a:cxn>
                <a:cxn ang="0">
                  <a:pos x="1641" y="932"/>
                </a:cxn>
                <a:cxn ang="0">
                  <a:pos x="1586" y="779"/>
                </a:cxn>
                <a:cxn ang="0">
                  <a:pos x="1438" y="799"/>
                </a:cxn>
                <a:cxn ang="0">
                  <a:pos x="1400" y="659"/>
                </a:cxn>
                <a:cxn ang="0">
                  <a:pos x="1304" y="714"/>
                </a:cxn>
                <a:cxn ang="0">
                  <a:pos x="1473" y="862"/>
                </a:cxn>
                <a:cxn ang="0">
                  <a:pos x="1714" y="1105"/>
                </a:cxn>
                <a:cxn ang="0">
                  <a:pos x="1895" y="1267"/>
                </a:cxn>
                <a:cxn ang="0">
                  <a:pos x="1973" y="1337"/>
                </a:cxn>
                <a:cxn ang="0">
                  <a:pos x="1740" y="1314"/>
                </a:cxn>
                <a:cxn ang="0">
                  <a:pos x="1782" y="1404"/>
                </a:cxn>
                <a:cxn ang="0">
                  <a:pos x="1957" y="2222"/>
                </a:cxn>
                <a:cxn ang="0">
                  <a:pos x="1298" y="2281"/>
                </a:cxn>
                <a:cxn ang="0">
                  <a:pos x="830" y="2289"/>
                </a:cxn>
                <a:cxn ang="0">
                  <a:pos x="478" y="2267"/>
                </a:cxn>
                <a:cxn ang="0">
                  <a:pos x="171" y="2271"/>
                </a:cxn>
                <a:cxn ang="0">
                  <a:pos x="24" y="2116"/>
                </a:cxn>
                <a:cxn ang="0">
                  <a:pos x="229" y="2249"/>
                </a:cxn>
                <a:cxn ang="0">
                  <a:pos x="585" y="2283"/>
                </a:cxn>
                <a:cxn ang="0">
                  <a:pos x="878" y="2275"/>
                </a:cxn>
                <a:cxn ang="0">
                  <a:pos x="826" y="2120"/>
                </a:cxn>
                <a:cxn ang="0">
                  <a:pos x="707" y="2227"/>
                </a:cxn>
                <a:cxn ang="0">
                  <a:pos x="615" y="2009"/>
                </a:cxn>
                <a:cxn ang="0">
                  <a:pos x="502" y="1548"/>
                </a:cxn>
                <a:cxn ang="0">
                  <a:pos x="432" y="1350"/>
                </a:cxn>
                <a:cxn ang="0">
                  <a:pos x="230" y="1872"/>
                </a:cxn>
                <a:cxn ang="0">
                  <a:pos x="178" y="1804"/>
                </a:cxn>
                <a:cxn ang="0">
                  <a:pos x="64" y="1837"/>
                </a:cxn>
                <a:cxn ang="0">
                  <a:pos x="23" y="1730"/>
                </a:cxn>
                <a:cxn ang="0">
                  <a:pos x="181" y="1413"/>
                </a:cxn>
                <a:cxn ang="0">
                  <a:pos x="396" y="1143"/>
                </a:cxn>
                <a:cxn ang="0">
                  <a:pos x="364" y="776"/>
                </a:cxn>
                <a:cxn ang="0">
                  <a:pos x="485" y="412"/>
                </a:cxn>
                <a:cxn ang="0">
                  <a:pos x="645" y="45"/>
                </a:cxn>
                <a:cxn ang="0">
                  <a:pos x="919" y="9"/>
                </a:cxn>
              </a:cxnLst>
              <a:rect l="0" t="0" r="r" b="b"/>
              <a:pathLst>
                <a:path w="2000" h="2296">
                  <a:moveTo>
                    <a:pt x="978" y="22"/>
                  </a:moveTo>
                  <a:lnTo>
                    <a:pt x="984" y="26"/>
                  </a:lnTo>
                  <a:lnTo>
                    <a:pt x="992" y="28"/>
                  </a:lnTo>
                  <a:lnTo>
                    <a:pt x="999" y="30"/>
                  </a:lnTo>
                  <a:lnTo>
                    <a:pt x="1005" y="35"/>
                  </a:lnTo>
                  <a:lnTo>
                    <a:pt x="1010" y="35"/>
                  </a:lnTo>
                  <a:lnTo>
                    <a:pt x="1012" y="36"/>
                  </a:lnTo>
                  <a:lnTo>
                    <a:pt x="1014" y="38"/>
                  </a:lnTo>
                  <a:lnTo>
                    <a:pt x="1017" y="39"/>
                  </a:lnTo>
                  <a:lnTo>
                    <a:pt x="1025" y="41"/>
                  </a:lnTo>
                  <a:lnTo>
                    <a:pt x="1032" y="45"/>
                  </a:lnTo>
                  <a:lnTo>
                    <a:pt x="1040" y="47"/>
                  </a:lnTo>
                  <a:lnTo>
                    <a:pt x="1048" y="50"/>
                  </a:lnTo>
                  <a:lnTo>
                    <a:pt x="1056" y="53"/>
                  </a:lnTo>
                  <a:lnTo>
                    <a:pt x="1064" y="56"/>
                  </a:lnTo>
                  <a:lnTo>
                    <a:pt x="1072" y="57"/>
                  </a:lnTo>
                  <a:lnTo>
                    <a:pt x="1080" y="58"/>
                  </a:lnTo>
                  <a:lnTo>
                    <a:pt x="1103" y="47"/>
                  </a:lnTo>
                  <a:lnTo>
                    <a:pt x="1128" y="38"/>
                  </a:lnTo>
                  <a:lnTo>
                    <a:pt x="1153" y="30"/>
                  </a:lnTo>
                  <a:lnTo>
                    <a:pt x="1180" y="25"/>
                  </a:lnTo>
                  <a:lnTo>
                    <a:pt x="1205" y="19"/>
                  </a:lnTo>
                  <a:lnTo>
                    <a:pt x="1232" y="16"/>
                  </a:lnTo>
                  <a:lnTo>
                    <a:pt x="1259" y="14"/>
                  </a:lnTo>
                  <a:lnTo>
                    <a:pt x="1285" y="14"/>
                  </a:lnTo>
                  <a:lnTo>
                    <a:pt x="1312" y="16"/>
                  </a:lnTo>
                  <a:lnTo>
                    <a:pt x="1338" y="19"/>
                  </a:lnTo>
                  <a:lnTo>
                    <a:pt x="1365" y="23"/>
                  </a:lnTo>
                  <a:lnTo>
                    <a:pt x="1391" y="30"/>
                  </a:lnTo>
                  <a:lnTo>
                    <a:pt x="1416" y="39"/>
                  </a:lnTo>
                  <a:lnTo>
                    <a:pt x="1440" y="49"/>
                  </a:lnTo>
                  <a:lnTo>
                    <a:pt x="1464" y="62"/>
                  </a:lnTo>
                  <a:lnTo>
                    <a:pt x="1486" y="75"/>
                  </a:lnTo>
                  <a:lnTo>
                    <a:pt x="1494" y="79"/>
                  </a:lnTo>
                  <a:lnTo>
                    <a:pt x="1502" y="82"/>
                  </a:lnTo>
                  <a:lnTo>
                    <a:pt x="1510" y="85"/>
                  </a:lnTo>
                  <a:lnTo>
                    <a:pt x="1519" y="89"/>
                  </a:lnTo>
                  <a:lnTo>
                    <a:pt x="1527" y="92"/>
                  </a:lnTo>
                  <a:lnTo>
                    <a:pt x="1536" y="95"/>
                  </a:lnTo>
                  <a:lnTo>
                    <a:pt x="1545" y="99"/>
                  </a:lnTo>
                  <a:lnTo>
                    <a:pt x="1554" y="103"/>
                  </a:lnTo>
                  <a:lnTo>
                    <a:pt x="1561" y="97"/>
                  </a:lnTo>
                  <a:lnTo>
                    <a:pt x="1567" y="94"/>
                  </a:lnTo>
                  <a:lnTo>
                    <a:pt x="1575" y="93"/>
                  </a:lnTo>
                  <a:lnTo>
                    <a:pt x="1583" y="93"/>
                  </a:lnTo>
                  <a:lnTo>
                    <a:pt x="1591" y="93"/>
                  </a:lnTo>
                  <a:lnTo>
                    <a:pt x="1599" y="94"/>
                  </a:lnTo>
                  <a:lnTo>
                    <a:pt x="1607" y="93"/>
                  </a:lnTo>
                  <a:lnTo>
                    <a:pt x="1614" y="91"/>
                  </a:lnTo>
                  <a:lnTo>
                    <a:pt x="1626" y="88"/>
                  </a:lnTo>
                  <a:lnTo>
                    <a:pt x="1638" y="86"/>
                  </a:lnTo>
                  <a:lnTo>
                    <a:pt x="1650" y="85"/>
                  </a:lnTo>
                  <a:lnTo>
                    <a:pt x="1664" y="86"/>
                  </a:lnTo>
                  <a:lnTo>
                    <a:pt x="1676" y="88"/>
                  </a:lnTo>
                  <a:lnTo>
                    <a:pt x="1690" y="89"/>
                  </a:lnTo>
                  <a:lnTo>
                    <a:pt x="1703" y="90"/>
                  </a:lnTo>
                  <a:lnTo>
                    <a:pt x="1716" y="91"/>
                  </a:lnTo>
                  <a:lnTo>
                    <a:pt x="1738" y="100"/>
                  </a:lnTo>
                  <a:lnTo>
                    <a:pt x="1759" y="109"/>
                  </a:lnTo>
                  <a:lnTo>
                    <a:pt x="1780" y="120"/>
                  </a:lnTo>
                  <a:lnTo>
                    <a:pt x="1801" y="131"/>
                  </a:lnTo>
                  <a:lnTo>
                    <a:pt x="1821" y="144"/>
                  </a:lnTo>
                  <a:lnTo>
                    <a:pt x="1840" y="156"/>
                  </a:lnTo>
                  <a:lnTo>
                    <a:pt x="1861" y="170"/>
                  </a:lnTo>
                  <a:lnTo>
                    <a:pt x="1880" y="183"/>
                  </a:lnTo>
                  <a:lnTo>
                    <a:pt x="1891" y="195"/>
                  </a:lnTo>
                  <a:lnTo>
                    <a:pt x="1901" y="208"/>
                  </a:lnTo>
                  <a:lnTo>
                    <a:pt x="1911" y="219"/>
                  </a:lnTo>
                  <a:lnTo>
                    <a:pt x="1922" y="231"/>
                  </a:lnTo>
                  <a:lnTo>
                    <a:pt x="1932" y="244"/>
                  </a:lnTo>
                  <a:lnTo>
                    <a:pt x="1944" y="255"/>
                  </a:lnTo>
                  <a:lnTo>
                    <a:pt x="1956" y="265"/>
                  </a:lnTo>
                  <a:lnTo>
                    <a:pt x="1968" y="275"/>
                  </a:lnTo>
                  <a:lnTo>
                    <a:pt x="1971" y="280"/>
                  </a:lnTo>
                  <a:lnTo>
                    <a:pt x="1973" y="283"/>
                  </a:lnTo>
                  <a:lnTo>
                    <a:pt x="1974" y="288"/>
                  </a:lnTo>
                  <a:lnTo>
                    <a:pt x="1974" y="292"/>
                  </a:lnTo>
                  <a:lnTo>
                    <a:pt x="1970" y="293"/>
                  </a:lnTo>
                  <a:lnTo>
                    <a:pt x="1964" y="293"/>
                  </a:lnTo>
                  <a:lnTo>
                    <a:pt x="1959" y="292"/>
                  </a:lnTo>
                  <a:lnTo>
                    <a:pt x="1955" y="291"/>
                  </a:lnTo>
                  <a:lnTo>
                    <a:pt x="1950" y="289"/>
                  </a:lnTo>
                  <a:lnTo>
                    <a:pt x="1947" y="286"/>
                  </a:lnTo>
                  <a:lnTo>
                    <a:pt x="1943" y="284"/>
                  </a:lnTo>
                  <a:lnTo>
                    <a:pt x="1938" y="282"/>
                  </a:lnTo>
                  <a:lnTo>
                    <a:pt x="1938" y="286"/>
                  </a:lnTo>
                  <a:lnTo>
                    <a:pt x="1939" y="293"/>
                  </a:lnTo>
                  <a:lnTo>
                    <a:pt x="1939" y="299"/>
                  </a:lnTo>
                  <a:lnTo>
                    <a:pt x="1938" y="305"/>
                  </a:lnTo>
                  <a:lnTo>
                    <a:pt x="1931" y="300"/>
                  </a:lnTo>
                  <a:lnTo>
                    <a:pt x="1925" y="294"/>
                  </a:lnTo>
                  <a:lnTo>
                    <a:pt x="1919" y="288"/>
                  </a:lnTo>
                  <a:lnTo>
                    <a:pt x="1913" y="280"/>
                  </a:lnTo>
                  <a:lnTo>
                    <a:pt x="1908" y="272"/>
                  </a:lnTo>
                  <a:lnTo>
                    <a:pt x="1902" y="264"/>
                  </a:lnTo>
                  <a:lnTo>
                    <a:pt x="1896" y="257"/>
                  </a:lnTo>
                  <a:lnTo>
                    <a:pt x="1890" y="250"/>
                  </a:lnTo>
                  <a:lnTo>
                    <a:pt x="1884" y="245"/>
                  </a:lnTo>
                  <a:lnTo>
                    <a:pt x="1878" y="239"/>
                  </a:lnTo>
                  <a:lnTo>
                    <a:pt x="1873" y="234"/>
                  </a:lnTo>
                  <a:lnTo>
                    <a:pt x="1867" y="228"/>
                  </a:lnTo>
                  <a:lnTo>
                    <a:pt x="1862" y="223"/>
                  </a:lnTo>
                  <a:lnTo>
                    <a:pt x="1856" y="219"/>
                  </a:lnTo>
                  <a:lnTo>
                    <a:pt x="1850" y="214"/>
                  </a:lnTo>
                  <a:lnTo>
                    <a:pt x="1845" y="210"/>
                  </a:lnTo>
                  <a:lnTo>
                    <a:pt x="1834" y="225"/>
                  </a:lnTo>
                  <a:lnTo>
                    <a:pt x="1826" y="241"/>
                  </a:lnTo>
                  <a:lnTo>
                    <a:pt x="1820" y="261"/>
                  </a:lnTo>
                  <a:lnTo>
                    <a:pt x="1812" y="279"/>
                  </a:lnTo>
                  <a:lnTo>
                    <a:pt x="1811" y="284"/>
                  </a:lnTo>
                  <a:lnTo>
                    <a:pt x="1810" y="289"/>
                  </a:lnTo>
                  <a:lnTo>
                    <a:pt x="1809" y="294"/>
                  </a:lnTo>
                  <a:lnTo>
                    <a:pt x="1807" y="299"/>
                  </a:lnTo>
                  <a:lnTo>
                    <a:pt x="1798" y="285"/>
                  </a:lnTo>
                  <a:lnTo>
                    <a:pt x="1793" y="271"/>
                  </a:lnTo>
                  <a:lnTo>
                    <a:pt x="1793" y="256"/>
                  </a:lnTo>
                  <a:lnTo>
                    <a:pt x="1795" y="243"/>
                  </a:lnTo>
                  <a:lnTo>
                    <a:pt x="1800" y="228"/>
                  </a:lnTo>
                  <a:lnTo>
                    <a:pt x="1805" y="214"/>
                  </a:lnTo>
                  <a:lnTo>
                    <a:pt x="1811" y="201"/>
                  </a:lnTo>
                  <a:lnTo>
                    <a:pt x="1817" y="188"/>
                  </a:lnTo>
                  <a:lnTo>
                    <a:pt x="1805" y="181"/>
                  </a:lnTo>
                  <a:lnTo>
                    <a:pt x="1794" y="174"/>
                  </a:lnTo>
                  <a:lnTo>
                    <a:pt x="1783" y="168"/>
                  </a:lnTo>
                  <a:lnTo>
                    <a:pt x="1771" y="163"/>
                  </a:lnTo>
                  <a:lnTo>
                    <a:pt x="1759" y="157"/>
                  </a:lnTo>
                  <a:lnTo>
                    <a:pt x="1748" y="153"/>
                  </a:lnTo>
                  <a:lnTo>
                    <a:pt x="1736" y="147"/>
                  </a:lnTo>
                  <a:lnTo>
                    <a:pt x="1725" y="141"/>
                  </a:lnTo>
                  <a:lnTo>
                    <a:pt x="1722" y="150"/>
                  </a:lnTo>
                  <a:lnTo>
                    <a:pt x="1721" y="158"/>
                  </a:lnTo>
                  <a:lnTo>
                    <a:pt x="1720" y="167"/>
                  </a:lnTo>
                  <a:lnTo>
                    <a:pt x="1718" y="176"/>
                  </a:lnTo>
                  <a:lnTo>
                    <a:pt x="1714" y="184"/>
                  </a:lnTo>
                  <a:lnTo>
                    <a:pt x="1710" y="192"/>
                  </a:lnTo>
                  <a:lnTo>
                    <a:pt x="1705" y="200"/>
                  </a:lnTo>
                  <a:lnTo>
                    <a:pt x="1700" y="208"/>
                  </a:lnTo>
                  <a:lnTo>
                    <a:pt x="1694" y="214"/>
                  </a:lnTo>
                  <a:lnTo>
                    <a:pt x="1689" y="222"/>
                  </a:lnTo>
                  <a:lnTo>
                    <a:pt x="1683" y="229"/>
                  </a:lnTo>
                  <a:lnTo>
                    <a:pt x="1677" y="236"/>
                  </a:lnTo>
                  <a:lnTo>
                    <a:pt x="1673" y="237"/>
                  </a:lnTo>
                  <a:lnTo>
                    <a:pt x="1669" y="238"/>
                  </a:lnTo>
                  <a:lnTo>
                    <a:pt x="1664" y="238"/>
                  </a:lnTo>
                  <a:lnTo>
                    <a:pt x="1659" y="238"/>
                  </a:lnTo>
                  <a:lnTo>
                    <a:pt x="1655" y="238"/>
                  </a:lnTo>
                  <a:lnTo>
                    <a:pt x="1650" y="238"/>
                  </a:lnTo>
                  <a:lnTo>
                    <a:pt x="1647" y="238"/>
                  </a:lnTo>
                  <a:lnTo>
                    <a:pt x="1644" y="239"/>
                  </a:lnTo>
                  <a:lnTo>
                    <a:pt x="1657" y="241"/>
                  </a:lnTo>
                  <a:lnTo>
                    <a:pt x="1671" y="246"/>
                  </a:lnTo>
                  <a:lnTo>
                    <a:pt x="1683" y="252"/>
                  </a:lnTo>
                  <a:lnTo>
                    <a:pt x="1694" y="257"/>
                  </a:lnTo>
                  <a:lnTo>
                    <a:pt x="1707" y="264"/>
                  </a:lnTo>
                  <a:lnTo>
                    <a:pt x="1719" y="271"/>
                  </a:lnTo>
                  <a:lnTo>
                    <a:pt x="1731" y="276"/>
                  </a:lnTo>
                  <a:lnTo>
                    <a:pt x="1745" y="281"/>
                  </a:lnTo>
                  <a:lnTo>
                    <a:pt x="1764" y="289"/>
                  </a:lnTo>
                  <a:lnTo>
                    <a:pt x="1782" y="298"/>
                  </a:lnTo>
                  <a:lnTo>
                    <a:pt x="1800" y="309"/>
                  </a:lnTo>
                  <a:lnTo>
                    <a:pt x="1817" y="321"/>
                  </a:lnTo>
                  <a:lnTo>
                    <a:pt x="1832" y="336"/>
                  </a:lnTo>
                  <a:lnTo>
                    <a:pt x="1847" y="350"/>
                  </a:lnTo>
                  <a:lnTo>
                    <a:pt x="1861" y="366"/>
                  </a:lnTo>
                  <a:lnTo>
                    <a:pt x="1874" y="383"/>
                  </a:lnTo>
                  <a:lnTo>
                    <a:pt x="1873" y="383"/>
                  </a:lnTo>
                  <a:lnTo>
                    <a:pt x="1878" y="388"/>
                  </a:lnTo>
                  <a:lnTo>
                    <a:pt x="1884" y="393"/>
                  </a:lnTo>
                  <a:lnTo>
                    <a:pt x="1887" y="400"/>
                  </a:lnTo>
                  <a:lnTo>
                    <a:pt x="1889" y="407"/>
                  </a:lnTo>
                  <a:lnTo>
                    <a:pt x="1892" y="407"/>
                  </a:lnTo>
                  <a:lnTo>
                    <a:pt x="1894" y="408"/>
                  </a:lnTo>
                  <a:lnTo>
                    <a:pt x="1895" y="411"/>
                  </a:lnTo>
                  <a:lnTo>
                    <a:pt x="1894" y="413"/>
                  </a:lnTo>
                  <a:lnTo>
                    <a:pt x="1900" y="418"/>
                  </a:lnTo>
                  <a:lnTo>
                    <a:pt x="1904" y="423"/>
                  </a:lnTo>
                  <a:lnTo>
                    <a:pt x="1910" y="430"/>
                  </a:lnTo>
                  <a:lnTo>
                    <a:pt x="1913" y="436"/>
                  </a:lnTo>
                  <a:lnTo>
                    <a:pt x="1920" y="441"/>
                  </a:lnTo>
                  <a:lnTo>
                    <a:pt x="1923" y="448"/>
                  </a:lnTo>
                  <a:lnTo>
                    <a:pt x="1927" y="456"/>
                  </a:lnTo>
                  <a:lnTo>
                    <a:pt x="1935" y="462"/>
                  </a:lnTo>
                  <a:lnTo>
                    <a:pt x="1939" y="473"/>
                  </a:lnTo>
                  <a:lnTo>
                    <a:pt x="1945" y="483"/>
                  </a:lnTo>
                  <a:lnTo>
                    <a:pt x="1950" y="493"/>
                  </a:lnTo>
                  <a:lnTo>
                    <a:pt x="1957" y="502"/>
                  </a:lnTo>
                  <a:lnTo>
                    <a:pt x="1948" y="496"/>
                  </a:lnTo>
                  <a:lnTo>
                    <a:pt x="1940" y="490"/>
                  </a:lnTo>
                  <a:lnTo>
                    <a:pt x="1934" y="483"/>
                  </a:lnTo>
                  <a:lnTo>
                    <a:pt x="1926" y="476"/>
                  </a:lnTo>
                  <a:lnTo>
                    <a:pt x="1918" y="468"/>
                  </a:lnTo>
                  <a:lnTo>
                    <a:pt x="1911" y="461"/>
                  </a:lnTo>
                  <a:lnTo>
                    <a:pt x="1903" y="454"/>
                  </a:lnTo>
                  <a:lnTo>
                    <a:pt x="1894" y="447"/>
                  </a:lnTo>
                  <a:lnTo>
                    <a:pt x="1895" y="454"/>
                  </a:lnTo>
                  <a:lnTo>
                    <a:pt x="1886" y="449"/>
                  </a:lnTo>
                  <a:lnTo>
                    <a:pt x="1878" y="443"/>
                  </a:lnTo>
                  <a:lnTo>
                    <a:pt x="1871" y="436"/>
                  </a:lnTo>
                  <a:lnTo>
                    <a:pt x="1864" y="429"/>
                  </a:lnTo>
                  <a:lnTo>
                    <a:pt x="1857" y="421"/>
                  </a:lnTo>
                  <a:lnTo>
                    <a:pt x="1849" y="414"/>
                  </a:lnTo>
                  <a:lnTo>
                    <a:pt x="1841" y="409"/>
                  </a:lnTo>
                  <a:lnTo>
                    <a:pt x="1834" y="403"/>
                  </a:lnTo>
                  <a:lnTo>
                    <a:pt x="1827" y="396"/>
                  </a:lnTo>
                  <a:lnTo>
                    <a:pt x="1819" y="391"/>
                  </a:lnTo>
                  <a:lnTo>
                    <a:pt x="1812" y="385"/>
                  </a:lnTo>
                  <a:lnTo>
                    <a:pt x="1804" y="380"/>
                  </a:lnTo>
                  <a:lnTo>
                    <a:pt x="1796" y="374"/>
                  </a:lnTo>
                  <a:lnTo>
                    <a:pt x="1787" y="368"/>
                  </a:lnTo>
                  <a:lnTo>
                    <a:pt x="1780" y="364"/>
                  </a:lnTo>
                  <a:lnTo>
                    <a:pt x="1772" y="359"/>
                  </a:lnTo>
                  <a:lnTo>
                    <a:pt x="1767" y="355"/>
                  </a:lnTo>
                  <a:lnTo>
                    <a:pt x="1762" y="350"/>
                  </a:lnTo>
                  <a:lnTo>
                    <a:pt x="1755" y="346"/>
                  </a:lnTo>
                  <a:lnTo>
                    <a:pt x="1748" y="341"/>
                  </a:lnTo>
                  <a:lnTo>
                    <a:pt x="1739" y="336"/>
                  </a:lnTo>
                  <a:lnTo>
                    <a:pt x="1731" y="331"/>
                  </a:lnTo>
                  <a:lnTo>
                    <a:pt x="1722" y="326"/>
                  </a:lnTo>
                  <a:lnTo>
                    <a:pt x="1713" y="321"/>
                  </a:lnTo>
                  <a:lnTo>
                    <a:pt x="1705" y="317"/>
                  </a:lnTo>
                  <a:lnTo>
                    <a:pt x="1696" y="311"/>
                  </a:lnTo>
                  <a:lnTo>
                    <a:pt x="1687" y="308"/>
                  </a:lnTo>
                  <a:lnTo>
                    <a:pt x="1678" y="303"/>
                  </a:lnTo>
                  <a:lnTo>
                    <a:pt x="1675" y="300"/>
                  </a:lnTo>
                  <a:lnTo>
                    <a:pt x="1671" y="298"/>
                  </a:lnTo>
                  <a:lnTo>
                    <a:pt x="1666" y="297"/>
                  </a:lnTo>
                  <a:lnTo>
                    <a:pt x="1663" y="297"/>
                  </a:lnTo>
                  <a:lnTo>
                    <a:pt x="1657" y="293"/>
                  </a:lnTo>
                  <a:lnTo>
                    <a:pt x="1652" y="291"/>
                  </a:lnTo>
                  <a:lnTo>
                    <a:pt x="1645" y="289"/>
                  </a:lnTo>
                  <a:lnTo>
                    <a:pt x="1639" y="288"/>
                  </a:lnTo>
                  <a:lnTo>
                    <a:pt x="1634" y="285"/>
                  </a:lnTo>
                  <a:lnTo>
                    <a:pt x="1627" y="284"/>
                  </a:lnTo>
                  <a:lnTo>
                    <a:pt x="1621" y="281"/>
                  </a:lnTo>
                  <a:lnTo>
                    <a:pt x="1616" y="277"/>
                  </a:lnTo>
                  <a:lnTo>
                    <a:pt x="1607" y="289"/>
                  </a:lnTo>
                  <a:lnTo>
                    <a:pt x="1600" y="301"/>
                  </a:lnTo>
                  <a:lnTo>
                    <a:pt x="1592" y="314"/>
                  </a:lnTo>
                  <a:lnTo>
                    <a:pt x="1585" y="327"/>
                  </a:lnTo>
                  <a:lnTo>
                    <a:pt x="1580" y="340"/>
                  </a:lnTo>
                  <a:lnTo>
                    <a:pt x="1574" y="354"/>
                  </a:lnTo>
                  <a:lnTo>
                    <a:pt x="1569" y="368"/>
                  </a:lnTo>
                  <a:lnTo>
                    <a:pt x="1565" y="382"/>
                  </a:lnTo>
                  <a:lnTo>
                    <a:pt x="1565" y="357"/>
                  </a:lnTo>
                  <a:lnTo>
                    <a:pt x="1569" y="330"/>
                  </a:lnTo>
                  <a:lnTo>
                    <a:pt x="1577" y="304"/>
                  </a:lnTo>
                  <a:lnTo>
                    <a:pt x="1586" y="281"/>
                  </a:lnTo>
                  <a:lnTo>
                    <a:pt x="1581" y="284"/>
                  </a:lnTo>
                  <a:lnTo>
                    <a:pt x="1576" y="289"/>
                  </a:lnTo>
                  <a:lnTo>
                    <a:pt x="1573" y="294"/>
                  </a:lnTo>
                  <a:lnTo>
                    <a:pt x="1569" y="300"/>
                  </a:lnTo>
                  <a:lnTo>
                    <a:pt x="1565" y="308"/>
                  </a:lnTo>
                  <a:lnTo>
                    <a:pt x="1561" y="316"/>
                  </a:lnTo>
                  <a:lnTo>
                    <a:pt x="1555" y="323"/>
                  </a:lnTo>
                  <a:lnTo>
                    <a:pt x="1550" y="331"/>
                  </a:lnTo>
                  <a:lnTo>
                    <a:pt x="1546" y="339"/>
                  </a:lnTo>
                  <a:lnTo>
                    <a:pt x="1541" y="346"/>
                  </a:lnTo>
                  <a:lnTo>
                    <a:pt x="1537" y="354"/>
                  </a:lnTo>
                  <a:lnTo>
                    <a:pt x="1532" y="362"/>
                  </a:lnTo>
                  <a:lnTo>
                    <a:pt x="1522" y="362"/>
                  </a:lnTo>
                  <a:lnTo>
                    <a:pt x="1527" y="336"/>
                  </a:lnTo>
                  <a:lnTo>
                    <a:pt x="1532" y="311"/>
                  </a:lnTo>
                  <a:lnTo>
                    <a:pt x="1541" y="286"/>
                  </a:lnTo>
                  <a:lnTo>
                    <a:pt x="1554" y="263"/>
                  </a:lnTo>
                  <a:lnTo>
                    <a:pt x="1544" y="259"/>
                  </a:lnTo>
                  <a:lnTo>
                    <a:pt x="1534" y="256"/>
                  </a:lnTo>
                  <a:lnTo>
                    <a:pt x="1522" y="253"/>
                  </a:lnTo>
                  <a:lnTo>
                    <a:pt x="1512" y="249"/>
                  </a:lnTo>
                  <a:lnTo>
                    <a:pt x="1502" y="246"/>
                  </a:lnTo>
                  <a:lnTo>
                    <a:pt x="1492" y="241"/>
                  </a:lnTo>
                  <a:lnTo>
                    <a:pt x="1482" y="238"/>
                  </a:lnTo>
                  <a:lnTo>
                    <a:pt x="1472" y="232"/>
                  </a:lnTo>
                  <a:lnTo>
                    <a:pt x="1454" y="226"/>
                  </a:lnTo>
                  <a:lnTo>
                    <a:pt x="1453" y="230"/>
                  </a:lnTo>
                  <a:lnTo>
                    <a:pt x="1455" y="232"/>
                  </a:lnTo>
                  <a:lnTo>
                    <a:pt x="1458" y="236"/>
                  </a:lnTo>
                  <a:lnTo>
                    <a:pt x="1458" y="240"/>
                  </a:lnTo>
                  <a:lnTo>
                    <a:pt x="1458" y="252"/>
                  </a:lnTo>
                  <a:lnTo>
                    <a:pt x="1456" y="262"/>
                  </a:lnTo>
                  <a:lnTo>
                    <a:pt x="1453" y="272"/>
                  </a:lnTo>
                  <a:lnTo>
                    <a:pt x="1447" y="282"/>
                  </a:lnTo>
                  <a:lnTo>
                    <a:pt x="1440" y="291"/>
                  </a:lnTo>
                  <a:lnTo>
                    <a:pt x="1434" y="299"/>
                  </a:lnTo>
                  <a:lnTo>
                    <a:pt x="1426" y="307"/>
                  </a:lnTo>
                  <a:lnTo>
                    <a:pt x="1417" y="313"/>
                  </a:lnTo>
                  <a:lnTo>
                    <a:pt x="1417" y="317"/>
                  </a:lnTo>
                  <a:lnTo>
                    <a:pt x="1405" y="321"/>
                  </a:lnTo>
                  <a:lnTo>
                    <a:pt x="1395" y="323"/>
                  </a:lnTo>
                  <a:lnTo>
                    <a:pt x="1384" y="323"/>
                  </a:lnTo>
                  <a:lnTo>
                    <a:pt x="1373" y="322"/>
                  </a:lnTo>
                  <a:lnTo>
                    <a:pt x="1362" y="319"/>
                  </a:lnTo>
                  <a:lnTo>
                    <a:pt x="1351" y="316"/>
                  </a:lnTo>
                  <a:lnTo>
                    <a:pt x="1341" y="311"/>
                  </a:lnTo>
                  <a:lnTo>
                    <a:pt x="1332" y="307"/>
                  </a:lnTo>
                  <a:lnTo>
                    <a:pt x="1338" y="317"/>
                  </a:lnTo>
                  <a:lnTo>
                    <a:pt x="1345" y="327"/>
                  </a:lnTo>
                  <a:lnTo>
                    <a:pt x="1351" y="336"/>
                  </a:lnTo>
                  <a:lnTo>
                    <a:pt x="1360" y="345"/>
                  </a:lnTo>
                  <a:lnTo>
                    <a:pt x="1369" y="354"/>
                  </a:lnTo>
                  <a:lnTo>
                    <a:pt x="1378" y="359"/>
                  </a:lnTo>
                  <a:lnTo>
                    <a:pt x="1390" y="363"/>
                  </a:lnTo>
                  <a:lnTo>
                    <a:pt x="1402" y="364"/>
                  </a:lnTo>
                  <a:lnTo>
                    <a:pt x="1416" y="367"/>
                  </a:lnTo>
                  <a:lnTo>
                    <a:pt x="1430" y="371"/>
                  </a:lnTo>
                  <a:lnTo>
                    <a:pt x="1444" y="375"/>
                  </a:lnTo>
                  <a:lnTo>
                    <a:pt x="1457" y="380"/>
                  </a:lnTo>
                  <a:lnTo>
                    <a:pt x="1471" y="385"/>
                  </a:lnTo>
                  <a:lnTo>
                    <a:pt x="1484" y="391"/>
                  </a:lnTo>
                  <a:lnTo>
                    <a:pt x="1496" y="398"/>
                  </a:lnTo>
                  <a:lnTo>
                    <a:pt x="1510" y="404"/>
                  </a:lnTo>
                  <a:lnTo>
                    <a:pt x="1522" y="412"/>
                  </a:lnTo>
                  <a:lnTo>
                    <a:pt x="1536" y="419"/>
                  </a:lnTo>
                  <a:lnTo>
                    <a:pt x="1548" y="427"/>
                  </a:lnTo>
                  <a:lnTo>
                    <a:pt x="1561" y="436"/>
                  </a:lnTo>
                  <a:lnTo>
                    <a:pt x="1573" y="445"/>
                  </a:lnTo>
                  <a:lnTo>
                    <a:pt x="1584" y="454"/>
                  </a:lnTo>
                  <a:lnTo>
                    <a:pt x="1596" y="463"/>
                  </a:lnTo>
                  <a:lnTo>
                    <a:pt x="1608" y="473"/>
                  </a:lnTo>
                  <a:lnTo>
                    <a:pt x="1619" y="476"/>
                  </a:lnTo>
                  <a:lnTo>
                    <a:pt x="1630" y="481"/>
                  </a:lnTo>
                  <a:lnTo>
                    <a:pt x="1640" y="484"/>
                  </a:lnTo>
                  <a:lnTo>
                    <a:pt x="1652" y="489"/>
                  </a:lnTo>
                  <a:lnTo>
                    <a:pt x="1663" y="492"/>
                  </a:lnTo>
                  <a:lnTo>
                    <a:pt x="1673" y="495"/>
                  </a:lnTo>
                  <a:lnTo>
                    <a:pt x="1684" y="499"/>
                  </a:lnTo>
                  <a:lnTo>
                    <a:pt x="1695" y="502"/>
                  </a:lnTo>
                  <a:lnTo>
                    <a:pt x="1718" y="517"/>
                  </a:lnTo>
                  <a:lnTo>
                    <a:pt x="1739" y="531"/>
                  </a:lnTo>
                  <a:lnTo>
                    <a:pt x="1759" y="548"/>
                  </a:lnTo>
                  <a:lnTo>
                    <a:pt x="1781" y="565"/>
                  </a:lnTo>
                  <a:lnTo>
                    <a:pt x="1800" y="583"/>
                  </a:lnTo>
                  <a:lnTo>
                    <a:pt x="1819" y="602"/>
                  </a:lnTo>
                  <a:lnTo>
                    <a:pt x="1837" y="621"/>
                  </a:lnTo>
                  <a:lnTo>
                    <a:pt x="1855" y="640"/>
                  </a:lnTo>
                  <a:lnTo>
                    <a:pt x="1862" y="648"/>
                  </a:lnTo>
                  <a:lnTo>
                    <a:pt x="1867" y="656"/>
                  </a:lnTo>
                  <a:lnTo>
                    <a:pt x="1872" y="664"/>
                  </a:lnTo>
                  <a:lnTo>
                    <a:pt x="1872" y="673"/>
                  </a:lnTo>
                  <a:lnTo>
                    <a:pt x="1874" y="680"/>
                  </a:lnTo>
                  <a:lnTo>
                    <a:pt x="1877" y="687"/>
                  </a:lnTo>
                  <a:lnTo>
                    <a:pt x="1880" y="694"/>
                  </a:lnTo>
                  <a:lnTo>
                    <a:pt x="1881" y="700"/>
                  </a:lnTo>
                  <a:lnTo>
                    <a:pt x="1887" y="710"/>
                  </a:lnTo>
                  <a:lnTo>
                    <a:pt x="1893" y="721"/>
                  </a:lnTo>
                  <a:lnTo>
                    <a:pt x="1898" y="734"/>
                  </a:lnTo>
                  <a:lnTo>
                    <a:pt x="1903" y="746"/>
                  </a:lnTo>
                  <a:lnTo>
                    <a:pt x="1893" y="739"/>
                  </a:lnTo>
                  <a:lnTo>
                    <a:pt x="1884" y="731"/>
                  </a:lnTo>
                  <a:lnTo>
                    <a:pt x="1876" y="722"/>
                  </a:lnTo>
                  <a:lnTo>
                    <a:pt x="1868" y="712"/>
                  </a:lnTo>
                  <a:lnTo>
                    <a:pt x="1862" y="703"/>
                  </a:lnTo>
                  <a:lnTo>
                    <a:pt x="1854" y="693"/>
                  </a:lnTo>
                  <a:lnTo>
                    <a:pt x="1845" y="684"/>
                  </a:lnTo>
                  <a:lnTo>
                    <a:pt x="1836" y="676"/>
                  </a:lnTo>
                  <a:lnTo>
                    <a:pt x="1826" y="666"/>
                  </a:lnTo>
                  <a:lnTo>
                    <a:pt x="1814" y="656"/>
                  </a:lnTo>
                  <a:lnTo>
                    <a:pt x="1803" y="646"/>
                  </a:lnTo>
                  <a:lnTo>
                    <a:pt x="1793" y="636"/>
                  </a:lnTo>
                  <a:lnTo>
                    <a:pt x="1782" y="627"/>
                  </a:lnTo>
                  <a:lnTo>
                    <a:pt x="1771" y="618"/>
                  </a:lnTo>
                  <a:lnTo>
                    <a:pt x="1759" y="608"/>
                  </a:lnTo>
                  <a:lnTo>
                    <a:pt x="1748" y="599"/>
                  </a:lnTo>
                  <a:lnTo>
                    <a:pt x="1737" y="590"/>
                  </a:lnTo>
                  <a:lnTo>
                    <a:pt x="1726" y="581"/>
                  </a:lnTo>
                  <a:lnTo>
                    <a:pt x="1713" y="573"/>
                  </a:lnTo>
                  <a:lnTo>
                    <a:pt x="1702" y="564"/>
                  </a:lnTo>
                  <a:lnTo>
                    <a:pt x="1691" y="555"/>
                  </a:lnTo>
                  <a:lnTo>
                    <a:pt x="1680" y="546"/>
                  </a:lnTo>
                  <a:lnTo>
                    <a:pt x="1667" y="537"/>
                  </a:lnTo>
                  <a:lnTo>
                    <a:pt x="1656" y="528"/>
                  </a:lnTo>
                  <a:lnTo>
                    <a:pt x="1643" y="523"/>
                  </a:lnTo>
                  <a:lnTo>
                    <a:pt x="1629" y="519"/>
                  </a:lnTo>
                  <a:lnTo>
                    <a:pt x="1616" y="512"/>
                  </a:lnTo>
                  <a:lnTo>
                    <a:pt x="1603" y="505"/>
                  </a:lnTo>
                  <a:lnTo>
                    <a:pt x="1591" y="499"/>
                  </a:lnTo>
                  <a:lnTo>
                    <a:pt x="1577" y="491"/>
                  </a:lnTo>
                  <a:lnTo>
                    <a:pt x="1565" y="484"/>
                  </a:lnTo>
                  <a:lnTo>
                    <a:pt x="1552" y="479"/>
                  </a:lnTo>
                  <a:lnTo>
                    <a:pt x="1546" y="499"/>
                  </a:lnTo>
                  <a:lnTo>
                    <a:pt x="1539" y="519"/>
                  </a:lnTo>
                  <a:lnTo>
                    <a:pt x="1531" y="538"/>
                  </a:lnTo>
                  <a:lnTo>
                    <a:pt x="1525" y="558"/>
                  </a:lnTo>
                  <a:lnTo>
                    <a:pt x="1522" y="562"/>
                  </a:lnTo>
                  <a:lnTo>
                    <a:pt x="1520" y="564"/>
                  </a:lnTo>
                  <a:lnTo>
                    <a:pt x="1517" y="564"/>
                  </a:lnTo>
                  <a:lnTo>
                    <a:pt x="1513" y="563"/>
                  </a:lnTo>
                  <a:lnTo>
                    <a:pt x="1517" y="544"/>
                  </a:lnTo>
                  <a:lnTo>
                    <a:pt x="1521" y="526"/>
                  </a:lnTo>
                  <a:lnTo>
                    <a:pt x="1527" y="508"/>
                  </a:lnTo>
                  <a:lnTo>
                    <a:pt x="1532" y="490"/>
                  </a:lnTo>
                  <a:lnTo>
                    <a:pt x="1525" y="496"/>
                  </a:lnTo>
                  <a:lnTo>
                    <a:pt x="1519" y="504"/>
                  </a:lnTo>
                  <a:lnTo>
                    <a:pt x="1514" y="512"/>
                  </a:lnTo>
                  <a:lnTo>
                    <a:pt x="1511" y="520"/>
                  </a:lnTo>
                  <a:lnTo>
                    <a:pt x="1508" y="529"/>
                  </a:lnTo>
                  <a:lnTo>
                    <a:pt x="1503" y="537"/>
                  </a:lnTo>
                  <a:lnTo>
                    <a:pt x="1500" y="546"/>
                  </a:lnTo>
                  <a:lnTo>
                    <a:pt x="1494" y="554"/>
                  </a:lnTo>
                  <a:lnTo>
                    <a:pt x="1494" y="557"/>
                  </a:lnTo>
                  <a:lnTo>
                    <a:pt x="1493" y="562"/>
                  </a:lnTo>
                  <a:lnTo>
                    <a:pt x="1491" y="564"/>
                  </a:lnTo>
                  <a:lnTo>
                    <a:pt x="1487" y="565"/>
                  </a:lnTo>
                  <a:lnTo>
                    <a:pt x="1481" y="547"/>
                  </a:lnTo>
                  <a:lnTo>
                    <a:pt x="1481" y="528"/>
                  </a:lnTo>
                  <a:lnTo>
                    <a:pt x="1485" y="509"/>
                  </a:lnTo>
                  <a:lnTo>
                    <a:pt x="1490" y="491"/>
                  </a:lnTo>
                  <a:lnTo>
                    <a:pt x="1494" y="481"/>
                  </a:lnTo>
                  <a:lnTo>
                    <a:pt x="1502" y="472"/>
                  </a:lnTo>
                  <a:lnTo>
                    <a:pt x="1509" y="463"/>
                  </a:lnTo>
                  <a:lnTo>
                    <a:pt x="1517" y="455"/>
                  </a:lnTo>
                  <a:lnTo>
                    <a:pt x="1505" y="446"/>
                  </a:lnTo>
                  <a:lnTo>
                    <a:pt x="1494" y="437"/>
                  </a:lnTo>
                  <a:lnTo>
                    <a:pt x="1483" y="428"/>
                  </a:lnTo>
                  <a:lnTo>
                    <a:pt x="1471" y="421"/>
                  </a:lnTo>
                  <a:lnTo>
                    <a:pt x="1457" y="413"/>
                  </a:lnTo>
                  <a:lnTo>
                    <a:pt x="1444" y="408"/>
                  </a:lnTo>
                  <a:lnTo>
                    <a:pt x="1430" y="402"/>
                  </a:lnTo>
                  <a:lnTo>
                    <a:pt x="1417" y="398"/>
                  </a:lnTo>
                  <a:lnTo>
                    <a:pt x="1412" y="409"/>
                  </a:lnTo>
                  <a:lnTo>
                    <a:pt x="1407" y="419"/>
                  </a:lnTo>
                  <a:lnTo>
                    <a:pt x="1400" y="429"/>
                  </a:lnTo>
                  <a:lnTo>
                    <a:pt x="1394" y="440"/>
                  </a:lnTo>
                  <a:lnTo>
                    <a:pt x="1389" y="450"/>
                  </a:lnTo>
                  <a:lnTo>
                    <a:pt x="1384" y="462"/>
                  </a:lnTo>
                  <a:lnTo>
                    <a:pt x="1380" y="473"/>
                  </a:lnTo>
                  <a:lnTo>
                    <a:pt x="1376" y="484"/>
                  </a:lnTo>
                  <a:lnTo>
                    <a:pt x="1373" y="489"/>
                  </a:lnTo>
                  <a:lnTo>
                    <a:pt x="1369" y="492"/>
                  </a:lnTo>
                  <a:lnTo>
                    <a:pt x="1366" y="495"/>
                  </a:lnTo>
                  <a:lnTo>
                    <a:pt x="1362" y="498"/>
                  </a:lnTo>
                  <a:lnTo>
                    <a:pt x="1357" y="499"/>
                  </a:lnTo>
                  <a:lnTo>
                    <a:pt x="1353" y="500"/>
                  </a:lnTo>
                  <a:lnTo>
                    <a:pt x="1347" y="500"/>
                  </a:lnTo>
                  <a:lnTo>
                    <a:pt x="1343" y="498"/>
                  </a:lnTo>
                  <a:lnTo>
                    <a:pt x="1336" y="494"/>
                  </a:lnTo>
                  <a:lnTo>
                    <a:pt x="1329" y="492"/>
                  </a:lnTo>
                  <a:lnTo>
                    <a:pt x="1322" y="489"/>
                  </a:lnTo>
                  <a:lnTo>
                    <a:pt x="1317" y="485"/>
                  </a:lnTo>
                  <a:lnTo>
                    <a:pt x="1310" y="481"/>
                  </a:lnTo>
                  <a:lnTo>
                    <a:pt x="1304" y="477"/>
                  </a:lnTo>
                  <a:lnTo>
                    <a:pt x="1299" y="473"/>
                  </a:lnTo>
                  <a:lnTo>
                    <a:pt x="1293" y="467"/>
                  </a:lnTo>
                  <a:lnTo>
                    <a:pt x="1292" y="468"/>
                  </a:lnTo>
                  <a:lnTo>
                    <a:pt x="1304" y="486"/>
                  </a:lnTo>
                  <a:lnTo>
                    <a:pt x="1319" y="502"/>
                  </a:lnTo>
                  <a:lnTo>
                    <a:pt x="1334" y="518"/>
                  </a:lnTo>
                  <a:lnTo>
                    <a:pt x="1350" y="531"/>
                  </a:lnTo>
                  <a:lnTo>
                    <a:pt x="1366" y="545"/>
                  </a:lnTo>
                  <a:lnTo>
                    <a:pt x="1384" y="557"/>
                  </a:lnTo>
                  <a:lnTo>
                    <a:pt x="1401" y="568"/>
                  </a:lnTo>
                  <a:lnTo>
                    <a:pt x="1418" y="579"/>
                  </a:lnTo>
                  <a:lnTo>
                    <a:pt x="1429" y="582"/>
                  </a:lnTo>
                  <a:lnTo>
                    <a:pt x="1440" y="585"/>
                  </a:lnTo>
                  <a:lnTo>
                    <a:pt x="1452" y="590"/>
                  </a:lnTo>
                  <a:lnTo>
                    <a:pt x="1460" y="595"/>
                  </a:lnTo>
                  <a:lnTo>
                    <a:pt x="1471" y="602"/>
                  </a:lnTo>
                  <a:lnTo>
                    <a:pt x="1481" y="609"/>
                  </a:lnTo>
                  <a:lnTo>
                    <a:pt x="1490" y="616"/>
                  </a:lnTo>
                  <a:lnTo>
                    <a:pt x="1500" y="623"/>
                  </a:lnTo>
                  <a:lnTo>
                    <a:pt x="1513" y="639"/>
                  </a:lnTo>
                  <a:lnTo>
                    <a:pt x="1527" y="655"/>
                  </a:lnTo>
                  <a:lnTo>
                    <a:pt x="1540" y="671"/>
                  </a:lnTo>
                  <a:lnTo>
                    <a:pt x="1555" y="685"/>
                  </a:lnTo>
                  <a:lnTo>
                    <a:pt x="1571" y="700"/>
                  </a:lnTo>
                  <a:lnTo>
                    <a:pt x="1586" y="714"/>
                  </a:lnTo>
                  <a:lnTo>
                    <a:pt x="1602" y="728"/>
                  </a:lnTo>
                  <a:lnTo>
                    <a:pt x="1619" y="740"/>
                  </a:lnTo>
                  <a:lnTo>
                    <a:pt x="1628" y="743"/>
                  </a:lnTo>
                  <a:lnTo>
                    <a:pt x="1637" y="746"/>
                  </a:lnTo>
                  <a:lnTo>
                    <a:pt x="1646" y="750"/>
                  </a:lnTo>
                  <a:lnTo>
                    <a:pt x="1655" y="754"/>
                  </a:lnTo>
                  <a:lnTo>
                    <a:pt x="1663" y="758"/>
                  </a:lnTo>
                  <a:lnTo>
                    <a:pt x="1672" y="763"/>
                  </a:lnTo>
                  <a:lnTo>
                    <a:pt x="1680" y="768"/>
                  </a:lnTo>
                  <a:lnTo>
                    <a:pt x="1689" y="773"/>
                  </a:lnTo>
                  <a:lnTo>
                    <a:pt x="1705" y="789"/>
                  </a:lnTo>
                  <a:lnTo>
                    <a:pt x="1722" y="804"/>
                  </a:lnTo>
                  <a:lnTo>
                    <a:pt x="1739" y="819"/>
                  </a:lnTo>
                  <a:lnTo>
                    <a:pt x="1755" y="835"/>
                  </a:lnTo>
                  <a:lnTo>
                    <a:pt x="1771" y="852"/>
                  </a:lnTo>
                  <a:lnTo>
                    <a:pt x="1784" y="868"/>
                  </a:lnTo>
                  <a:lnTo>
                    <a:pt x="1795" y="886"/>
                  </a:lnTo>
                  <a:lnTo>
                    <a:pt x="1804" y="907"/>
                  </a:lnTo>
                  <a:lnTo>
                    <a:pt x="1810" y="918"/>
                  </a:lnTo>
                  <a:lnTo>
                    <a:pt x="1817" y="929"/>
                  </a:lnTo>
                  <a:lnTo>
                    <a:pt x="1822" y="941"/>
                  </a:lnTo>
                  <a:lnTo>
                    <a:pt x="1828" y="953"/>
                  </a:lnTo>
                  <a:lnTo>
                    <a:pt x="1834" y="965"/>
                  </a:lnTo>
                  <a:lnTo>
                    <a:pt x="1838" y="976"/>
                  </a:lnTo>
                  <a:lnTo>
                    <a:pt x="1843" y="987"/>
                  </a:lnTo>
                  <a:lnTo>
                    <a:pt x="1845" y="999"/>
                  </a:lnTo>
                  <a:lnTo>
                    <a:pt x="1868" y="1040"/>
                  </a:lnTo>
                  <a:lnTo>
                    <a:pt x="1867" y="1039"/>
                  </a:lnTo>
                  <a:lnTo>
                    <a:pt x="1866" y="1038"/>
                  </a:lnTo>
                  <a:lnTo>
                    <a:pt x="1865" y="1038"/>
                  </a:lnTo>
                  <a:lnTo>
                    <a:pt x="1864" y="1037"/>
                  </a:lnTo>
                  <a:lnTo>
                    <a:pt x="1863" y="1040"/>
                  </a:lnTo>
                  <a:lnTo>
                    <a:pt x="1865" y="1043"/>
                  </a:lnTo>
                  <a:lnTo>
                    <a:pt x="1867" y="1045"/>
                  </a:lnTo>
                  <a:lnTo>
                    <a:pt x="1868" y="1048"/>
                  </a:lnTo>
                  <a:lnTo>
                    <a:pt x="1870" y="1054"/>
                  </a:lnTo>
                  <a:lnTo>
                    <a:pt x="1873" y="1059"/>
                  </a:lnTo>
                  <a:lnTo>
                    <a:pt x="1876" y="1065"/>
                  </a:lnTo>
                  <a:lnTo>
                    <a:pt x="1880" y="1071"/>
                  </a:lnTo>
                  <a:lnTo>
                    <a:pt x="1868" y="1059"/>
                  </a:lnTo>
                  <a:lnTo>
                    <a:pt x="1858" y="1047"/>
                  </a:lnTo>
                  <a:lnTo>
                    <a:pt x="1848" y="1035"/>
                  </a:lnTo>
                  <a:lnTo>
                    <a:pt x="1839" y="1022"/>
                  </a:lnTo>
                  <a:lnTo>
                    <a:pt x="1830" y="1009"/>
                  </a:lnTo>
                  <a:lnTo>
                    <a:pt x="1821" y="996"/>
                  </a:lnTo>
                  <a:lnTo>
                    <a:pt x="1812" y="984"/>
                  </a:lnTo>
                  <a:lnTo>
                    <a:pt x="1803" y="972"/>
                  </a:lnTo>
                  <a:lnTo>
                    <a:pt x="1793" y="962"/>
                  </a:lnTo>
                  <a:lnTo>
                    <a:pt x="1784" y="950"/>
                  </a:lnTo>
                  <a:lnTo>
                    <a:pt x="1774" y="940"/>
                  </a:lnTo>
                  <a:lnTo>
                    <a:pt x="1764" y="929"/>
                  </a:lnTo>
                  <a:lnTo>
                    <a:pt x="1755" y="919"/>
                  </a:lnTo>
                  <a:lnTo>
                    <a:pt x="1745" y="909"/>
                  </a:lnTo>
                  <a:lnTo>
                    <a:pt x="1735" y="900"/>
                  </a:lnTo>
                  <a:lnTo>
                    <a:pt x="1725" y="891"/>
                  </a:lnTo>
                  <a:lnTo>
                    <a:pt x="1721" y="900"/>
                  </a:lnTo>
                  <a:lnTo>
                    <a:pt x="1716" y="908"/>
                  </a:lnTo>
                  <a:lnTo>
                    <a:pt x="1709" y="916"/>
                  </a:lnTo>
                  <a:lnTo>
                    <a:pt x="1701" y="922"/>
                  </a:lnTo>
                  <a:lnTo>
                    <a:pt x="1701" y="911"/>
                  </a:lnTo>
                  <a:lnTo>
                    <a:pt x="1702" y="899"/>
                  </a:lnTo>
                  <a:lnTo>
                    <a:pt x="1705" y="886"/>
                  </a:lnTo>
                  <a:lnTo>
                    <a:pt x="1714" y="878"/>
                  </a:lnTo>
                  <a:lnTo>
                    <a:pt x="1705" y="871"/>
                  </a:lnTo>
                  <a:lnTo>
                    <a:pt x="1698" y="880"/>
                  </a:lnTo>
                  <a:lnTo>
                    <a:pt x="1691" y="889"/>
                  </a:lnTo>
                  <a:lnTo>
                    <a:pt x="1685" y="899"/>
                  </a:lnTo>
                  <a:lnTo>
                    <a:pt x="1681" y="910"/>
                  </a:lnTo>
                  <a:lnTo>
                    <a:pt x="1675" y="920"/>
                  </a:lnTo>
                  <a:lnTo>
                    <a:pt x="1671" y="930"/>
                  </a:lnTo>
                  <a:lnTo>
                    <a:pt x="1665" y="940"/>
                  </a:lnTo>
                  <a:lnTo>
                    <a:pt x="1659" y="950"/>
                  </a:lnTo>
                  <a:lnTo>
                    <a:pt x="1655" y="950"/>
                  </a:lnTo>
                  <a:lnTo>
                    <a:pt x="1656" y="938"/>
                  </a:lnTo>
                  <a:lnTo>
                    <a:pt x="1659" y="926"/>
                  </a:lnTo>
                  <a:lnTo>
                    <a:pt x="1664" y="914"/>
                  </a:lnTo>
                  <a:lnTo>
                    <a:pt x="1669" y="903"/>
                  </a:lnTo>
                  <a:lnTo>
                    <a:pt x="1675" y="892"/>
                  </a:lnTo>
                  <a:lnTo>
                    <a:pt x="1682" y="882"/>
                  </a:lnTo>
                  <a:lnTo>
                    <a:pt x="1689" y="871"/>
                  </a:lnTo>
                  <a:lnTo>
                    <a:pt x="1696" y="861"/>
                  </a:lnTo>
                  <a:lnTo>
                    <a:pt x="1696" y="858"/>
                  </a:lnTo>
                  <a:lnTo>
                    <a:pt x="1695" y="857"/>
                  </a:lnTo>
                  <a:lnTo>
                    <a:pt x="1693" y="856"/>
                  </a:lnTo>
                  <a:lnTo>
                    <a:pt x="1691" y="855"/>
                  </a:lnTo>
                  <a:lnTo>
                    <a:pt x="1685" y="863"/>
                  </a:lnTo>
                  <a:lnTo>
                    <a:pt x="1680" y="871"/>
                  </a:lnTo>
                  <a:lnTo>
                    <a:pt x="1673" y="880"/>
                  </a:lnTo>
                  <a:lnTo>
                    <a:pt x="1667" y="887"/>
                  </a:lnTo>
                  <a:lnTo>
                    <a:pt x="1663" y="896"/>
                  </a:lnTo>
                  <a:lnTo>
                    <a:pt x="1657" y="905"/>
                  </a:lnTo>
                  <a:lnTo>
                    <a:pt x="1654" y="914"/>
                  </a:lnTo>
                  <a:lnTo>
                    <a:pt x="1650" y="923"/>
                  </a:lnTo>
                  <a:lnTo>
                    <a:pt x="1647" y="929"/>
                  </a:lnTo>
                  <a:lnTo>
                    <a:pt x="1641" y="932"/>
                  </a:lnTo>
                  <a:lnTo>
                    <a:pt x="1636" y="931"/>
                  </a:lnTo>
                  <a:lnTo>
                    <a:pt x="1631" y="927"/>
                  </a:lnTo>
                  <a:lnTo>
                    <a:pt x="1631" y="920"/>
                  </a:lnTo>
                  <a:lnTo>
                    <a:pt x="1632" y="913"/>
                  </a:lnTo>
                  <a:lnTo>
                    <a:pt x="1632" y="907"/>
                  </a:lnTo>
                  <a:lnTo>
                    <a:pt x="1631" y="901"/>
                  </a:lnTo>
                  <a:lnTo>
                    <a:pt x="1634" y="891"/>
                  </a:lnTo>
                  <a:lnTo>
                    <a:pt x="1637" y="881"/>
                  </a:lnTo>
                  <a:lnTo>
                    <a:pt x="1641" y="872"/>
                  </a:lnTo>
                  <a:lnTo>
                    <a:pt x="1647" y="864"/>
                  </a:lnTo>
                  <a:lnTo>
                    <a:pt x="1653" y="856"/>
                  </a:lnTo>
                  <a:lnTo>
                    <a:pt x="1659" y="848"/>
                  </a:lnTo>
                  <a:lnTo>
                    <a:pt x="1666" y="840"/>
                  </a:lnTo>
                  <a:lnTo>
                    <a:pt x="1673" y="832"/>
                  </a:lnTo>
                  <a:lnTo>
                    <a:pt x="1662" y="819"/>
                  </a:lnTo>
                  <a:lnTo>
                    <a:pt x="1648" y="808"/>
                  </a:lnTo>
                  <a:lnTo>
                    <a:pt x="1634" y="799"/>
                  </a:lnTo>
                  <a:lnTo>
                    <a:pt x="1618" y="792"/>
                  </a:lnTo>
                  <a:lnTo>
                    <a:pt x="1602" y="785"/>
                  </a:lnTo>
                  <a:lnTo>
                    <a:pt x="1586" y="779"/>
                  </a:lnTo>
                  <a:lnTo>
                    <a:pt x="1571" y="773"/>
                  </a:lnTo>
                  <a:lnTo>
                    <a:pt x="1556" y="766"/>
                  </a:lnTo>
                  <a:lnTo>
                    <a:pt x="1548" y="761"/>
                  </a:lnTo>
                  <a:lnTo>
                    <a:pt x="1540" y="755"/>
                  </a:lnTo>
                  <a:lnTo>
                    <a:pt x="1534" y="749"/>
                  </a:lnTo>
                  <a:lnTo>
                    <a:pt x="1526" y="745"/>
                  </a:lnTo>
                  <a:lnTo>
                    <a:pt x="1518" y="740"/>
                  </a:lnTo>
                  <a:lnTo>
                    <a:pt x="1510" y="735"/>
                  </a:lnTo>
                  <a:lnTo>
                    <a:pt x="1502" y="730"/>
                  </a:lnTo>
                  <a:lnTo>
                    <a:pt x="1494" y="726"/>
                  </a:lnTo>
                  <a:lnTo>
                    <a:pt x="1487" y="734"/>
                  </a:lnTo>
                  <a:lnTo>
                    <a:pt x="1480" y="741"/>
                  </a:lnTo>
                  <a:lnTo>
                    <a:pt x="1473" y="750"/>
                  </a:lnTo>
                  <a:lnTo>
                    <a:pt x="1466" y="759"/>
                  </a:lnTo>
                  <a:lnTo>
                    <a:pt x="1460" y="768"/>
                  </a:lnTo>
                  <a:lnTo>
                    <a:pt x="1455" y="777"/>
                  </a:lnTo>
                  <a:lnTo>
                    <a:pt x="1449" y="787"/>
                  </a:lnTo>
                  <a:lnTo>
                    <a:pt x="1446" y="798"/>
                  </a:lnTo>
                  <a:lnTo>
                    <a:pt x="1441" y="798"/>
                  </a:lnTo>
                  <a:lnTo>
                    <a:pt x="1438" y="799"/>
                  </a:lnTo>
                  <a:lnTo>
                    <a:pt x="1434" y="799"/>
                  </a:lnTo>
                  <a:lnTo>
                    <a:pt x="1430" y="796"/>
                  </a:lnTo>
                  <a:lnTo>
                    <a:pt x="1431" y="784"/>
                  </a:lnTo>
                  <a:lnTo>
                    <a:pt x="1434" y="773"/>
                  </a:lnTo>
                  <a:lnTo>
                    <a:pt x="1438" y="763"/>
                  </a:lnTo>
                  <a:lnTo>
                    <a:pt x="1444" y="753"/>
                  </a:lnTo>
                  <a:lnTo>
                    <a:pt x="1450" y="743"/>
                  </a:lnTo>
                  <a:lnTo>
                    <a:pt x="1457" y="734"/>
                  </a:lnTo>
                  <a:lnTo>
                    <a:pt x="1465" y="725"/>
                  </a:lnTo>
                  <a:lnTo>
                    <a:pt x="1473" y="716"/>
                  </a:lnTo>
                  <a:lnTo>
                    <a:pt x="1466" y="710"/>
                  </a:lnTo>
                  <a:lnTo>
                    <a:pt x="1458" y="705"/>
                  </a:lnTo>
                  <a:lnTo>
                    <a:pt x="1450" y="700"/>
                  </a:lnTo>
                  <a:lnTo>
                    <a:pt x="1443" y="695"/>
                  </a:lnTo>
                  <a:lnTo>
                    <a:pt x="1436" y="689"/>
                  </a:lnTo>
                  <a:lnTo>
                    <a:pt x="1428" y="683"/>
                  </a:lnTo>
                  <a:lnTo>
                    <a:pt x="1421" y="677"/>
                  </a:lnTo>
                  <a:lnTo>
                    <a:pt x="1413" y="671"/>
                  </a:lnTo>
                  <a:lnTo>
                    <a:pt x="1407" y="665"/>
                  </a:lnTo>
                  <a:lnTo>
                    <a:pt x="1400" y="659"/>
                  </a:lnTo>
                  <a:lnTo>
                    <a:pt x="1393" y="654"/>
                  </a:lnTo>
                  <a:lnTo>
                    <a:pt x="1386" y="647"/>
                  </a:lnTo>
                  <a:lnTo>
                    <a:pt x="1384" y="654"/>
                  </a:lnTo>
                  <a:lnTo>
                    <a:pt x="1383" y="662"/>
                  </a:lnTo>
                  <a:lnTo>
                    <a:pt x="1380" y="668"/>
                  </a:lnTo>
                  <a:lnTo>
                    <a:pt x="1376" y="675"/>
                  </a:lnTo>
                  <a:lnTo>
                    <a:pt x="1374" y="683"/>
                  </a:lnTo>
                  <a:lnTo>
                    <a:pt x="1372" y="690"/>
                  </a:lnTo>
                  <a:lnTo>
                    <a:pt x="1368" y="698"/>
                  </a:lnTo>
                  <a:lnTo>
                    <a:pt x="1364" y="705"/>
                  </a:lnTo>
                  <a:lnTo>
                    <a:pt x="1358" y="712"/>
                  </a:lnTo>
                  <a:lnTo>
                    <a:pt x="1353" y="718"/>
                  </a:lnTo>
                  <a:lnTo>
                    <a:pt x="1346" y="722"/>
                  </a:lnTo>
                  <a:lnTo>
                    <a:pt x="1338" y="726"/>
                  </a:lnTo>
                  <a:lnTo>
                    <a:pt x="1331" y="726"/>
                  </a:lnTo>
                  <a:lnTo>
                    <a:pt x="1325" y="726"/>
                  </a:lnTo>
                  <a:lnTo>
                    <a:pt x="1319" y="723"/>
                  </a:lnTo>
                  <a:lnTo>
                    <a:pt x="1314" y="721"/>
                  </a:lnTo>
                  <a:lnTo>
                    <a:pt x="1309" y="718"/>
                  </a:lnTo>
                  <a:lnTo>
                    <a:pt x="1304" y="714"/>
                  </a:lnTo>
                  <a:lnTo>
                    <a:pt x="1299" y="710"/>
                  </a:lnTo>
                  <a:lnTo>
                    <a:pt x="1294" y="707"/>
                  </a:lnTo>
                  <a:lnTo>
                    <a:pt x="1298" y="720"/>
                  </a:lnTo>
                  <a:lnTo>
                    <a:pt x="1303" y="732"/>
                  </a:lnTo>
                  <a:lnTo>
                    <a:pt x="1312" y="744"/>
                  </a:lnTo>
                  <a:lnTo>
                    <a:pt x="1321" y="755"/>
                  </a:lnTo>
                  <a:lnTo>
                    <a:pt x="1331" y="765"/>
                  </a:lnTo>
                  <a:lnTo>
                    <a:pt x="1341" y="776"/>
                  </a:lnTo>
                  <a:lnTo>
                    <a:pt x="1351" y="787"/>
                  </a:lnTo>
                  <a:lnTo>
                    <a:pt x="1359" y="799"/>
                  </a:lnTo>
                  <a:lnTo>
                    <a:pt x="1369" y="808"/>
                  </a:lnTo>
                  <a:lnTo>
                    <a:pt x="1380" y="814"/>
                  </a:lnTo>
                  <a:lnTo>
                    <a:pt x="1391" y="820"/>
                  </a:lnTo>
                  <a:lnTo>
                    <a:pt x="1403" y="826"/>
                  </a:lnTo>
                  <a:lnTo>
                    <a:pt x="1414" y="830"/>
                  </a:lnTo>
                  <a:lnTo>
                    <a:pt x="1427" y="835"/>
                  </a:lnTo>
                  <a:lnTo>
                    <a:pt x="1438" y="839"/>
                  </a:lnTo>
                  <a:lnTo>
                    <a:pt x="1449" y="845"/>
                  </a:lnTo>
                  <a:lnTo>
                    <a:pt x="1460" y="854"/>
                  </a:lnTo>
                  <a:lnTo>
                    <a:pt x="1473" y="862"/>
                  </a:lnTo>
                  <a:lnTo>
                    <a:pt x="1484" y="872"/>
                  </a:lnTo>
                  <a:lnTo>
                    <a:pt x="1495" y="881"/>
                  </a:lnTo>
                  <a:lnTo>
                    <a:pt x="1507" y="891"/>
                  </a:lnTo>
                  <a:lnTo>
                    <a:pt x="1517" y="901"/>
                  </a:lnTo>
                  <a:lnTo>
                    <a:pt x="1528" y="911"/>
                  </a:lnTo>
                  <a:lnTo>
                    <a:pt x="1538" y="922"/>
                  </a:lnTo>
                  <a:lnTo>
                    <a:pt x="1546" y="928"/>
                  </a:lnTo>
                  <a:lnTo>
                    <a:pt x="1555" y="934"/>
                  </a:lnTo>
                  <a:lnTo>
                    <a:pt x="1563" y="938"/>
                  </a:lnTo>
                  <a:lnTo>
                    <a:pt x="1573" y="941"/>
                  </a:lnTo>
                  <a:lnTo>
                    <a:pt x="1582" y="944"/>
                  </a:lnTo>
                  <a:lnTo>
                    <a:pt x="1592" y="946"/>
                  </a:lnTo>
                  <a:lnTo>
                    <a:pt x="1601" y="948"/>
                  </a:lnTo>
                  <a:lnTo>
                    <a:pt x="1611" y="950"/>
                  </a:lnTo>
                  <a:lnTo>
                    <a:pt x="1628" y="976"/>
                  </a:lnTo>
                  <a:lnTo>
                    <a:pt x="1645" y="1001"/>
                  </a:lnTo>
                  <a:lnTo>
                    <a:pt x="1662" y="1028"/>
                  </a:lnTo>
                  <a:lnTo>
                    <a:pt x="1678" y="1054"/>
                  </a:lnTo>
                  <a:lnTo>
                    <a:pt x="1696" y="1080"/>
                  </a:lnTo>
                  <a:lnTo>
                    <a:pt x="1714" y="1105"/>
                  </a:lnTo>
                  <a:lnTo>
                    <a:pt x="1735" y="1130"/>
                  </a:lnTo>
                  <a:lnTo>
                    <a:pt x="1755" y="1154"/>
                  </a:lnTo>
                  <a:lnTo>
                    <a:pt x="1764" y="1161"/>
                  </a:lnTo>
                  <a:lnTo>
                    <a:pt x="1773" y="1167"/>
                  </a:lnTo>
                  <a:lnTo>
                    <a:pt x="1782" y="1174"/>
                  </a:lnTo>
                  <a:lnTo>
                    <a:pt x="1791" y="1182"/>
                  </a:lnTo>
                  <a:lnTo>
                    <a:pt x="1799" y="1189"/>
                  </a:lnTo>
                  <a:lnTo>
                    <a:pt x="1808" y="1196"/>
                  </a:lnTo>
                  <a:lnTo>
                    <a:pt x="1816" y="1204"/>
                  </a:lnTo>
                  <a:lnTo>
                    <a:pt x="1823" y="1212"/>
                  </a:lnTo>
                  <a:lnTo>
                    <a:pt x="1829" y="1216"/>
                  </a:lnTo>
                  <a:lnTo>
                    <a:pt x="1835" y="1219"/>
                  </a:lnTo>
                  <a:lnTo>
                    <a:pt x="1839" y="1222"/>
                  </a:lnTo>
                  <a:lnTo>
                    <a:pt x="1845" y="1227"/>
                  </a:lnTo>
                  <a:lnTo>
                    <a:pt x="1850" y="1231"/>
                  </a:lnTo>
                  <a:lnTo>
                    <a:pt x="1855" y="1236"/>
                  </a:lnTo>
                  <a:lnTo>
                    <a:pt x="1861" y="1240"/>
                  </a:lnTo>
                  <a:lnTo>
                    <a:pt x="1866" y="1244"/>
                  </a:lnTo>
                  <a:lnTo>
                    <a:pt x="1881" y="1256"/>
                  </a:lnTo>
                  <a:lnTo>
                    <a:pt x="1895" y="1267"/>
                  </a:lnTo>
                  <a:lnTo>
                    <a:pt x="1910" y="1278"/>
                  </a:lnTo>
                  <a:lnTo>
                    <a:pt x="1925" y="1289"/>
                  </a:lnTo>
                  <a:lnTo>
                    <a:pt x="1938" y="1299"/>
                  </a:lnTo>
                  <a:lnTo>
                    <a:pt x="1954" y="1308"/>
                  </a:lnTo>
                  <a:lnTo>
                    <a:pt x="1968" y="1317"/>
                  </a:lnTo>
                  <a:lnTo>
                    <a:pt x="1985" y="1326"/>
                  </a:lnTo>
                  <a:lnTo>
                    <a:pt x="1984" y="1326"/>
                  </a:lnTo>
                  <a:lnTo>
                    <a:pt x="1984" y="1327"/>
                  </a:lnTo>
                  <a:lnTo>
                    <a:pt x="1983" y="1327"/>
                  </a:lnTo>
                  <a:lnTo>
                    <a:pt x="1982" y="1328"/>
                  </a:lnTo>
                  <a:lnTo>
                    <a:pt x="1985" y="1332"/>
                  </a:lnTo>
                  <a:lnTo>
                    <a:pt x="1990" y="1336"/>
                  </a:lnTo>
                  <a:lnTo>
                    <a:pt x="1994" y="1339"/>
                  </a:lnTo>
                  <a:lnTo>
                    <a:pt x="2000" y="1341"/>
                  </a:lnTo>
                  <a:lnTo>
                    <a:pt x="1995" y="1341"/>
                  </a:lnTo>
                  <a:lnTo>
                    <a:pt x="1991" y="1340"/>
                  </a:lnTo>
                  <a:lnTo>
                    <a:pt x="1986" y="1340"/>
                  </a:lnTo>
                  <a:lnTo>
                    <a:pt x="1982" y="1339"/>
                  </a:lnTo>
                  <a:lnTo>
                    <a:pt x="1977" y="1338"/>
                  </a:lnTo>
                  <a:lnTo>
                    <a:pt x="1973" y="1337"/>
                  </a:lnTo>
                  <a:lnTo>
                    <a:pt x="1968" y="1337"/>
                  </a:lnTo>
                  <a:lnTo>
                    <a:pt x="1964" y="1336"/>
                  </a:lnTo>
                  <a:lnTo>
                    <a:pt x="1962" y="1337"/>
                  </a:lnTo>
                  <a:lnTo>
                    <a:pt x="1955" y="1336"/>
                  </a:lnTo>
                  <a:lnTo>
                    <a:pt x="1946" y="1336"/>
                  </a:lnTo>
                  <a:lnTo>
                    <a:pt x="1938" y="1337"/>
                  </a:lnTo>
                  <a:lnTo>
                    <a:pt x="1929" y="1336"/>
                  </a:lnTo>
                  <a:lnTo>
                    <a:pt x="1907" y="1329"/>
                  </a:lnTo>
                  <a:lnTo>
                    <a:pt x="1884" y="1321"/>
                  </a:lnTo>
                  <a:lnTo>
                    <a:pt x="1862" y="1313"/>
                  </a:lnTo>
                  <a:lnTo>
                    <a:pt x="1839" y="1304"/>
                  </a:lnTo>
                  <a:lnTo>
                    <a:pt x="1818" y="1293"/>
                  </a:lnTo>
                  <a:lnTo>
                    <a:pt x="1798" y="1280"/>
                  </a:lnTo>
                  <a:lnTo>
                    <a:pt x="1780" y="1263"/>
                  </a:lnTo>
                  <a:lnTo>
                    <a:pt x="1764" y="1244"/>
                  </a:lnTo>
                  <a:lnTo>
                    <a:pt x="1762" y="1244"/>
                  </a:lnTo>
                  <a:lnTo>
                    <a:pt x="1756" y="1307"/>
                  </a:lnTo>
                  <a:lnTo>
                    <a:pt x="1752" y="1310"/>
                  </a:lnTo>
                  <a:lnTo>
                    <a:pt x="1746" y="1312"/>
                  </a:lnTo>
                  <a:lnTo>
                    <a:pt x="1740" y="1314"/>
                  </a:lnTo>
                  <a:lnTo>
                    <a:pt x="1735" y="1317"/>
                  </a:lnTo>
                  <a:lnTo>
                    <a:pt x="1729" y="1319"/>
                  </a:lnTo>
                  <a:lnTo>
                    <a:pt x="1725" y="1321"/>
                  </a:lnTo>
                  <a:lnTo>
                    <a:pt x="1720" y="1323"/>
                  </a:lnTo>
                  <a:lnTo>
                    <a:pt x="1716" y="1328"/>
                  </a:lnTo>
                  <a:lnTo>
                    <a:pt x="1710" y="1332"/>
                  </a:lnTo>
                  <a:lnTo>
                    <a:pt x="1702" y="1336"/>
                  </a:lnTo>
                  <a:lnTo>
                    <a:pt x="1694" y="1338"/>
                  </a:lnTo>
                  <a:lnTo>
                    <a:pt x="1686" y="1343"/>
                  </a:lnTo>
                  <a:lnTo>
                    <a:pt x="1690" y="1347"/>
                  </a:lnTo>
                  <a:lnTo>
                    <a:pt x="1694" y="1350"/>
                  </a:lnTo>
                  <a:lnTo>
                    <a:pt x="1699" y="1354"/>
                  </a:lnTo>
                  <a:lnTo>
                    <a:pt x="1704" y="1356"/>
                  </a:lnTo>
                  <a:lnTo>
                    <a:pt x="1709" y="1358"/>
                  </a:lnTo>
                  <a:lnTo>
                    <a:pt x="1714" y="1362"/>
                  </a:lnTo>
                  <a:lnTo>
                    <a:pt x="1719" y="1365"/>
                  </a:lnTo>
                  <a:lnTo>
                    <a:pt x="1723" y="1371"/>
                  </a:lnTo>
                  <a:lnTo>
                    <a:pt x="1744" y="1380"/>
                  </a:lnTo>
                  <a:lnTo>
                    <a:pt x="1763" y="1392"/>
                  </a:lnTo>
                  <a:lnTo>
                    <a:pt x="1782" y="1404"/>
                  </a:lnTo>
                  <a:lnTo>
                    <a:pt x="1799" y="1420"/>
                  </a:lnTo>
                  <a:lnTo>
                    <a:pt x="1814" y="1436"/>
                  </a:lnTo>
                  <a:lnTo>
                    <a:pt x="1829" y="1455"/>
                  </a:lnTo>
                  <a:lnTo>
                    <a:pt x="1841" y="1474"/>
                  </a:lnTo>
                  <a:lnTo>
                    <a:pt x="1853" y="1494"/>
                  </a:lnTo>
                  <a:lnTo>
                    <a:pt x="1865" y="1510"/>
                  </a:lnTo>
                  <a:lnTo>
                    <a:pt x="1882" y="1520"/>
                  </a:lnTo>
                  <a:lnTo>
                    <a:pt x="1901" y="1525"/>
                  </a:lnTo>
                  <a:lnTo>
                    <a:pt x="1920" y="1527"/>
                  </a:lnTo>
                  <a:lnTo>
                    <a:pt x="1939" y="1529"/>
                  </a:lnTo>
                  <a:lnTo>
                    <a:pt x="1956" y="1535"/>
                  </a:lnTo>
                  <a:lnTo>
                    <a:pt x="1970" y="1546"/>
                  </a:lnTo>
                  <a:lnTo>
                    <a:pt x="1977" y="1564"/>
                  </a:lnTo>
                  <a:lnTo>
                    <a:pt x="1990" y="1604"/>
                  </a:lnTo>
                  <a:lnTo>
                    <a:pt x="1994" y="1685"/>
                  </a:lnTo>
                  <a:lnTo>
                    <a:pt x="1992" y="1795"/>
                  </a:lnTo>
                  <a:lnTo>
                    <a:pt x="1985" y="1918"/>
                  </a:lnTo>
                  <a:lnTo>
                    <a:pt x="1976" y="2039"/>
                  </a:lnTo>
                  <a:lnTo>
                    <a:pt x="1966" y="2146"/>
                  </a:lnTo>
                  <a:lnTo>
                    <a:pt x="1957" y="2222"/>
                  </a:lnTo>
                  <a:lnTo>
                    <a:pt x="1952" y="2255"/>
                  </a:lnTo>
                  <a:lnTo>
                    <a:pt x="1945" y="2256"/>
                  </a:lnTo>
                  <a:lnTo>
                    <a:pt x="1929" y="2257"/>
                  </a:lnTo>
                  <a:lnTo>
                    <a:pt x="1905" y="2259"/>
                  </a:lnTo>
                  <a:lnTo>
                    <a:pt x="1875" y="2262"/>
                  </a:lnTo>
                  <a:lnTo>
                    <a:pt x="1838" y="2264"/>
                  </a:lnTo>
                  <a:lnTo>
                    <a:pt x="1798" y="2267"/>
                  </a:lnTo>
                  <a:lnTo>
                    <a:pt x="1752" y="2269"/>
                  </a:lnTo>
                  <a:lnTo>
                    <a:pt x="1704" y="2272"/>
                  </a:lnTo>
                  <a:lnTo>
                    <a:pt x="1655" y="2275"/>
                  </a:lnTo>
                  <a:lnTo>
                    <a:pt x="1605" y="2277"/>
                  </a:lnTo>
                  <a:lnTo>
                    <a:pt x="1556" y="2280"/>
                  </a:lnTo>
                  <a:lnTo>
                    <a:pt x="1509" y="2282"/>
                  </a:lnTo>
                  <a:lnTo>
                    <a:pt x="1465" y="2283"/>
                  </a:lnTo>
                  <a:lnTo>
                    <a:pt x="1425" y="2284"/>
                  </a:lnTo>
                  <a:lnTo>
                    <a:pt x="1389" y="2285"/>
                  </a:lnTo>
                  <a:lnTo>
                    <a:pt x="1359" y="2285"/>
                  </a:lnTo>
                  <a:lnTo>
                    <a:pt x="1343" y="2283"/>
                  </a:lnTo>
                  <a:lnTo>
                    <a:pt x="1321" y="2282"/>
                  </a:lnTo>
                  <a:lnTo>
                    <a:pt x="1298" y="2281"/>
                  </a:lnTo>
                  <a:lnTo>
                    <a:pt x="1272" y="2280"/>
                  </a:lnTo>
                  <a:lnTo>
                    <a:pt x="1243" y="2280"/>
                  </a:lnTo>
                  <a:lnTo>
                    <a:pt x="1212" y="2281"/>
                  </a:lnTo>
                  <a:lnTo>
                    <a:pt x="1181" y="2281"/>
                  </a:lnTo>
                  <a:lnTo>
                    <a:pt x="1148" y="2282"/>
                  </a:lnTo>
                  <a:lnTo>
                    <a:pt x="1118" y="2283"/>
                  </a:lnTo>
                  <a:lnTo>
                    <a:pt x="1087" y="2284"/>
                  </a:lnTo>
                  <a:lnTo>
                    <a:pt x="1058" y="2286"/>
                  </a:lnTo>
                  <a:lnTo>
                    <a:pt x="1032" y="2287"/>
                  </a:lnTo>
                  <a:lnTo>
                    <a:pt x="1009" y="2290"/>
                  </a:lnTo>
                  <a:lnTo>
                    <a:pt x="990" y="2292"/>
                  </a:lnTo>
                  <a:lnTo>
                    <a:pt x="974" y="2293"/>
                  </a:lnTo>
                  <a:lnTo>
                    <a:pt x="963" y="2295"/>
                  </a:lnTo>
                  <a:lnTo>
                    <a:pt x="944" y="2296"/>
                  </a:lnTo>
                  <a:lnTo>
                    <a:pt x="925" y="2296"/>
                  </a:lnTo>
                  <a:lnTo>
                    <a:pt x="905" y="2296"/>
                  </a:lnTo>
                  <a:lnTo>
                    <a:pt x="886" y="2295"/>
                  </a:lnTo>
                  <a:lnTo>
                    <a:pt x="867" y="2293"/>
                  </a:lnTo>
                  <a:lnTo>
                    <a:pt x="849" y="2291"/>
                  </a:lnTo>
                  <a:lnTo>
                    <a:pt x="830" y="2289"/>
                  </a:lnTo>
                  <a:lnTo>
                    <a:pt x="812" y="2285"/>
                  </a:lnTo>
                  <a:lnTo>
                    <a:pt x="794" y="2286"/>
                  </a:lnTo>
                  <a:lnTo>
                    <a:pt x="776" y="2287"/>
                  </a:lnTo>
                  <a:lnTo>
                    <a:pt x="758" y="2287"/>
                  </a:lnTo>
                  <a:lnTo>
                    <a:pt x="740" y="2287"/>
                  </a:lnTo>
                  <a:lnTo>
                    <a:pt x="722" y="2287"/>
                  </a:lnTo>
                  <a:lnTo>
                    <a:pt x="704" y="2287"/>
                  </a:lnTo>
                  <a:lnTo>
                    <a:pt x="685" y="2286"/>
                  </a:lnTo>
                  <a:lnTo>
                    <a:pt x="667" y="2285"/>
                  </a:lnTo>
                  <a:lnTo>
                    <a:pt x="649" y="2284"/>
                  </a:lnTo>
                  <a:lnTo>
                    <a:pt x="631" y="2283"/>
                  </a:lnTo>
                  <a:lnTo>
                    <a:pt x="613" y="2281"/>
                  </a:lnTo>
                  <a:lnTo>
                    <a:pt x="595" y="2280"/>
                  </a:lnTo>
                  <a:lnTo>
                    <a:pt x="577" y="2277"/>
                  </a:lnTo>
                  <a:lnTo>
                    <a:pt x="559" y="2275"/>
                  </a:lnTo>
                  <a:lnTo>
                    <a:pt x="541" y="2274"/>
                  </a:lnTo>
                  <a:lnTo>
                    <a:pt x="524" y="2272"/>
                  </a:lnTo>
                  <a:lnTo>
                    <a:pt x="509" y="2269"/>
                  </a:lnTo>
                  <a:lnTo>
                    <a:pt x="494" y="2268"/>
                  </a:lnTo>
                  <a:lnTo>
                    <a:pt x="478" y="2267"/>
                  </a:lnTo>
                  <a:lnTo>
                    <a:pt x="462" y="2267"/>
                  </a:lnTo>
                  <a:lnTo>
                    <a:pt x="446" y="2268"/>
                  </a:lnTo>
                  <a:lnTo>
                    <a:pt x="430" y="2268"/>
                  </a:lnTo>
                  <a:lnTo>
                    <a:pt x="413" y="2269"/>
                  </a:lnTo>
                  <a:lnTo>
                    <a:pt x="398" y="2271"/>
                  </a:lnTo>
                  <a:lnTo>
                    <a:pt x="382" y="2272"/>
                  </a:lnTo>
                  <a:lnTo>
                    <a:pt x="365" y="2273"/>
                  </a:lnTo>
                  <a:lnTo>
                    <a:pt x="349" y="2273"/>
                  </a:lnTo>
                  <a:lnTo>
                    <a:pt x="333" y="2274"/>
                  </a:lnTo>
                  <a:lnTo>
                    <a:pt x="317" y="2273"/>
                  </a:lnTo>
                  <a:lnTo>
                    <a:pt x="301" y="2272"/>
                  </a:lnTo>
                  <a:lnTo>
                    <a:pt x="286" y="2271"/>
                  </a:lnTo>
                  <a:lnTo>
                    <a:pt x="271" y="2267"/>
                  </a:lnTo>
                  <a:lnTo>
                    <a:pt x="256" y="2266"/>
                  </a:lnTo>
                  <a:lnTo>
                    <a:pt x="241" y="2265"/>
                  </a:lnTo>
                  <a:lnTo>
                    <a:pt x="227" y="2266"/>
                  </a:lnTo>
                  <a:lnTo>
                    <a:pt x="213" y="2266"/>
                  </a:lnTo>
                  <a:lnTo>
                    <a:pt x="199" y="2267"/>
                  </a:lnTo>
                  <a:lnTo>
                    <a:pt x="185" y="2268"/>
                  </a:lnTo>
                  <a:lnTo>
                    <a:pt x="171" y="2271"/>
                  </a:lnTo>
                  <a:lnTo>
                    <a:pt x="157" y="2272"/>
                  </a:lnTo>
                  <a:lnTo>
                    <a:pt x="144" y="2274"/>
                  </a:lnTo>
                  <a:lnTo>
                    <a:pt x="130" y="2275"/>
                  </a:lnTo>
                  <a:lnTo>
                    <a:pt x="117" y="2276"/>
                  </a:lnTo>
                  <a:lnTo>
                    <a:pt x="102" y="2277"/>
                  </a:lnTo>
                  <a:lnTo>
                    <a:pt x="89" y="2277"/>
                  </a:lnTo>
                  <a:lnTo>
                    <a:pt x="74" y="2277"/>
                  </a:lnTo>
                  <a:lnTo>
                    <a:pt x="60" y="2276"/>
                  </a:lnTo>
                  <a:lnTo>
                    <a:pt x="46" y="2274"/>
                  </a:lnTo>
                  <a:lnTo>
                    <a:pt x="37" y="2269"/>
                  </a:lnTo>
                  <a:lnTo>
                    <a:pt x="29" y="2262"/>
                  </a:lnTo>
                  <a:lnTo>
                    <a:pt x="22" y="2253"/>
                  </a:lnTo>
                  <a:lnTo>
                    <a:pt x="18" y="2244"/>
                  </a:lnTo>
                  <a:lnTo>
                    <a:pt x="9" y="2177"/>
                  </a:lnTo>
                  <a:lnTo>
                    <a:pt x="9" y="1914"/>
                  </a:lnTo>
                  <a:lnTo>
                    <a:pt x="13" y="1956"/>
                  </a:lnTo>
                  <a:lnTo>
                    <a:pt x="17" y="1996"/>
                  </a:lnTo>
                  <a:lnTo>
                    <a:pt x="19" y="2036"/>
                  </a:lnTo>
                  <a:lnTo>
                    <a:pt x="22" y="2075"/>
                  </a:lnTo>
                  <a:lnTo>
                    <a:pt x="24" y="2116"/>
                  </a:lnTo>
                  <a:lnTo>
                    <a:pt x="29" y="2155"/>
                  </a:lnTo>
                  <a:lnTo>
                    <a:pt x="36" y="2195"/>
                  </a:lnTo>
                  <a:lnTo>
                    <a:pt x="45" y="2237"/>
                  </a:lnTo>
                  <a:lnTo>
                    <a:pt x="45" y="2244"/>
                  </a:lnTo>
                  <a:lnTo>
                    <a:pt x="44" y="2250"/>
                  </a:lnTo>
                  <a:lnTo>
                    <a:pt x="46" y="2256"/>
                  </a:lnTo>
                  <a:lnTo>
                    <a:pt x="53" y="2257"/>
                  </a:lnTo>
                  <a:lnTo>
                    <a:pt x="66" y="2257"/>
                  </a:lnTo>
                  <a:lnTo>
                    <a:pt x="81" y="2257"/>
                  </a:lnTo>
                  <a:lnTo>
                    <a:pt x="94" y="2257"/>
                  </a:lnTo>
                  <a:lnTo>
                    <a:pt x="108" y="2256"/>
                  </a:lnTo>
                  <a:lnTo>
                    <a:pt x="121" y="2255"/>
                  </a:lnTo>
                  <a:lnTo>
                    <a:pt x="135" y="2254"/>
                  </a:lnTo>
                  <a:lnTo>
                    <a:pt x="148" y="2253"/>
                  </a:lnTo>
                  <a:lnTo>
                    <a:pt x="162" y="2251"/>
                  </a:lnTo>
                  <a:lnTo>
                    <a:pt x="175" y="2251"/>
                  </a:lnTo>
                  <a:lnTo>
                    <a:pt x="189" y="2250"/>
                  </a:lnTo>
                  <a:lnTo>
                    <a:pt x="202" y="2249"/>
                  </a:lnTo>
                  <a:lnTo>
                    <a:pt x="215" y="2249"/>
                  </a:lnTo>
                  <a:lnTo>
                    <a:pt x="229" y="2249"/>
                  </a:lnTo>
                  <a:lnTo>
                    <a:pt x="244" y="2250"/>
                  </a:lnTo>
                  <a:lnTo>
                    <a:pt x="257" y="2251"/>
                  </a:lnTo>
                  <a:lnTo>
                    <a:pt x="272" y="2253"/>
                  </a:lnTo>
                  <a:lnTo>
                    <a:pt x="290" y="2256"/>
                  </a:lnTo>
                  <a:lnTo>
                    <a:pt x="309" y="2258"/>
                  </a:lnTo>
                  <a:lnTo>
                    <a:pt x="327" y="2262"/>
                  </a:lnTo>
                  <a:lnTo>
                    <a:pt x="346" y="2264"/>
                  </a:lnTo>
                  <a:lnTo>
                    <a:pt x="365" y="2265"/>
                  </a:lnTo>
                  <a:lnTo>
                    <a:pt x="383" y="2267"/>
                  </a:lnTo>
                  <a:lnTo>
                    <a:pt x="402" y="2268"/>
                  </a:lnTo>
                  <a:lnTo>
                    <a:pt x="421" y="2271"/>
                  </a:lnTo>
                  <a:lnTo>
                    <a:pt x="440" y="2272"/>
                  </a:lnTo>
                  <a:lnTo>
                    <a:pt x="459" y="2273"/>
                  </a:lnTo>
                  <a:lnTo>
                    <a:pt x="477" y="2275"/>
                  </a:lnTo>
                  <a:lnTo>
                    <a:pt x="496" y="2276"/>
                  </a:lnTo>
                  <a:lnTo>
                    <a:pt x="515" y="2277"/>
                  </a:lnTo>
                  <a:lnTo>
                    <a:pt x="533" y="2280"/>
                  </a:lnTo>
                  <a:lnTo>
                    <a:pt x="553" y="2281"/>
                  </a:lnTo>
                  <a:lnTo>
                    <a:pt x="571" y="2283"/>
                  </a:lnTo>
                  <a:lnTo>
                    <a:pt x="585" y="2283"/>
                  </a:lnTo>
                  <a:lnTo>
                    <a:pt x="601" y="2282"/>
                  </a:lnTo>
                  <a:lnTo>
                    <a:pt x="615" y="2281"/>
                  </a:lnTo>
                  <a:lnTo>
                    <a:pt x="630" y="2281"/>
                  </a:lnTo>
                  <a:lnTo>
                    <a:pt x="646" y="2280"/>
                  </a:lnTo>
                  <a:lnTo>
                    <a:pt x="660" y="2278"/>
                  </a:lnTo>
                  <a:lnTo>
                    <a:pt x="675" y="2277"/>
                  </a:lnTo>
                  <a:lnTo>
                    <a:pt x="691" y="2276"/>
                  </a:lnTo>
                  <a:lnTo>
                    <a:pt x="705" y="2275"/>
                  </a:lnTo>
                  <a:lnTo>
                    <a:pt x="721" y="2275"/>
                  </a:lnTo>
                  <a:lnTo>
                    <a:pt x="736" y="2274"/>
                  </a:lnTo>
                  <a:lnTo>
                    <a:pt x="751" y="2273"/>
                  </a:lnTo>
                  <a:lnTo>
                    <a:pt x="767" y="2272"/>
                  </a:lnTo>
                  <a:lnTo>
                    <a:pt x="782" y="2271"/>
                  </a:lnTo>
                  <a:lnTo>
                    <a:pt x="798" y="2271"/>
                  </a:lnTo>
                  <a:lnTo>
                    <a:pt x="813" y="2269"/>
                  </a:lnTo>
                  <a:lnTo>
                    <a:pt x="826" y="2272"/>
                  </a:lnTo>
                  <a:lnTo>
                    <a:pt x="838" y="2273"/>
                  </a:lnTo>
                  <a:lnTo>
                    <a:pt x="851" y="2274"/>
                  </a:lnTo>
                  <a:lnTo>
                    <a:pt x="865" y="2275"/>
                  </a:lnTo>
                  <a:lnTo>
                    <a:pt x="878" y="2275"/>
                  </a:lnTo>
                  <a:lnTo>
                    <a:pt x="891" y="2276"/>
                  </a:lnTo>
                  <a:lnTo>
                    <a:pt x="904" y="2277"/>
                  </a:lnTo>
                  <a:lnTo>
                    <a:pt x="918" y="2278"/>
                  </a:lnTo>
                  <a:lnTo>
                    <a:pt x="920" y="2277"/>
                  </a:lnTo>
                  <a:lnTo>
                    <a:pt x="914" y="2263"/>
                  </a:lnTo>
                  <a:lnTo>
                    <a:pt x="910" y="2248"/>
                  </a:lnTo>
                  <a:lnTo>
                    <a:pt x="903" y="2232"/>
                  </a:lnTo>
                  <a:lnTo>
                    <a:pt x="898" y="2218"/>
                  </a:lnTo>
                  <a:lnTo>
                    <a:pt x="890" y="2203"/>
                  </a:lnTo>
                  <a:lnTo>
                    <a:pt x="882" y="2190"/>
                  </a:lnTo>
                  <a:lnTo>
                    <a:pt x="873" y="2177"/>
                  </a:lnTo>
                  <a:lnTo>
                    <a:pt x="863" y="2166"/>
                  </a:lnTo>
                  <a:lnTo>
                    <a:pt x="858" y="2160"/>
                  </a:lnTo>
                  <a:lnTo>
                    <a:pt x="854" y="2155"/>
                  </a:lnTo>
                  <a:lnTo>
                    <a:pt x="849" y="2148"/>
                  </a:lnTo>
                  <a:lnTo>
                    <a:pt x="845" y="2142"/>
                  </a:lnTo>
                  <a:lnTo>
                    <a:pt x="840" y="2136"/>
                  </a:lnTo>
                  <a:lnTo>
                    <a:pt x="836" y="2130"/>
                  </a:lnTo>
                  <a:lnTo>
                    <a:pt x="831" y="2124"/>
                  </a:lnTo>
                  <a:lnTo>
                    <a:pt x="826" y="2120"/>
                  </a:lnTo>
                  <a:lnTo>
                    <a:pt x="823" y="2114"/>
                  </a:lnTo>
                  <a:lnTo>
                    <a:pt x="820" y="2110"/>
                  </a:lnTo>
                  <a:lnTo>
                    <a:pt x="816" y="2104"/>
                  </a:lnTo>
                  <a:lnTo>
                    <a:pt x="812" y="2100"/>
                  </a:lnTo>
                  <a:lnTo>
                    <a:pt x="802" y="2103"/>
                  </a:lnTo>
                  <a:lnTo>
                    <a:pt x="793" y="2108"/>
                  </a:lnTo>
                  <a:lnTo>
                    <a:pt x="783" y="2112"/>
                  </a:lnTo>
                  <a:lnTo>
                    <a:pt x="774" y="2119"/>
                  </a:lnTo>
                  <a:lnTo>
                    <a:pt x="765" y="2126"/>
                  </a:lnTo>
                  <a:lnTo>
                    <a:pt x="756" y="2133"/>
                  </a:lnTo>
                  <a:lnTo>
                    <a:pt x="748" y="2140"/>
                  </a:lnTo>
                  <a:lnTo>
                    <a:pt x="741" y="2148"/>
                  </a:lnTo>
                  <a:lnTo>
                    <a:pt x="738" y="2158"/>
                  </a:lnTo>
                  <a:lnTo>
                    <a:pt x="733" y="2168"/>
                  </a:lnTo>
                  <a:lnTo>
                    <a:pt x="729" y="2178"/>
                  </a:lnTo>
                  <a:lnTo>
                    <a:pt x="724" y="2187"/>
                  </a:lnTo>
                  <a:lnTo>
                    <a:pt x="720" y="2198"/>
                  </a:lnTo>
                  <a:lnTo>
                    <a:pt x="716" y="2207"/>
                  </a:lnTo>
                  <a:lnTo>
                    <a:pt x="711" y="2217"/>
                  </a:lnTo>
                  <a:lnTo>
                    <a:pt x="707" y="2227"/>
                  </a:lnTo>
                  <a:lnTo>
                    <a:pt x="702" y="2231"/>
                  </a:lnTo>
                  <a:lnTo>
                    <a:pt x="696" y="2233"/>
                  </a:lnTo>
                  <a:lnTo>
                    <a:pt x="690" y="2232"/>
                  </a:lnTo>
                  <a:lnTo>
                    <a:pt x="684" y="2230"/>
                  </a:lnTo>
                  <a:lnTo>
                    <a:pt x="681" y="2224"/>
                  </a:lnTo>
                  <a:lnTo>
                    <a:pt x="681" y="2217"/>
                  </a:lnTo>
                  <a:lnTo>
                    <a:pt x="681" y="2209"/>
                  </a:lnTo>
                  <a:lnTo>
                    <a:pt x="680" y="2202"/>
                  </a:lnTo>
                  <a:lnTo>
                    <a:pt x="676" y="2182"/>
                  </a:lnTo>
                  <a:lnTo>
                    <a:pt x="673" y="2162"/>
                  </a:lnTo>
                  <a:lnTo>
                    <a:pt x="667" y="2141"/>
                  </a:lnTo>
                  <a:lnTo>
                    <a:pt x="662" y="2122"/>
                  </a:lnTo>
                  <a:lnTo>
                    <a:pt x="655" y="2102"/>
                  </a:lnTo>
                  <a:lnTo>
                    <a:pt x="647" y="2083"/>
                  </a:lnTo>
                  <a:lnTo>
                    <a:pt x="640" y="2063"/>
                  </a:lnTo>
                  <a:lnTo>
                    <a:pt x="633" y="2044"/>
                  </a:lnTo>
                  <a:lnTo>
                    <a:pt x="630" y="2035"/>
                  </a:lnTo>
                  <a:lnTo>
                    <a:pt x="626" y="2026"/>
                  </a:lnTo>
                  <a:lnTo>
                    <a:pt x="621" y="2017"/>
                  </a:lnTo>
                  <a:lnTo>
                    <a:pt x="615" y="2009"/>
                  </a:lnTo>
                  <a:lnTo>
                    <a:pt x="610" y="2000"/>
                  </a:lnTo>
                  <a:lnTo>
                    <a:pt x="604" y="1992"/>
                  </a:lnTo>
                  <a:lnTo>
                    <a:pt x="600" y="1984"/>
                  </a:lnTo>
                  <a:lnTo>
                    <a:pt x="595" y="1975"/>
                  </a:lnTo>
                  <a:lnTo>
                    <a:pt x="580" y="1941"/>
                  </a:lnTo>
                  <a:lnTo>
                    <a:pt x="565" y="1907"/>
                  </a:lnTo>
                  <a:lnTo>
                    <a:pt x="551" y="1872"/>
                  </a:lnTo>
                  <a:lnTo>
                    <a:pt x="539" y="1836"/>
                  </a:lnTo>
                  <a:lnTo>
                    <a:pt x="528" y="1800"/>
                  </a:lnTo>
                  <a:lnTo>
                    <a:pt x="518" y="1764"/>
                  </a:lnTo>
                  <a:lnTo>
                    <a:pt x="511" y="1727"/>
                  </a:lnTo>
                  <a:lnTo>
                    <a:pt x="505" y="1690"/>
                  </a:lnTo>
                  <a:lnTo>
                    <a:pt x="507" y="1687"/>
                  </a:lnTo>
                  <a:lnTo>
                    <a:pt x="502" y="1658"/>
                  </a:lnTo>
                  <a:lnTo>
                    <a:pt x="500" y="1630"/>
                  </a:lnTo>
                  <a:lnTo>
                    <a:pt x="498" y="1601"/>
                  </a:lnTo>
                  <a:lnTo>
                    <a:pt x="499" y="1571"/>
                  </a:lnTo>
                  <a:lnTo>
                    <a:pt x="499" y="1563"/>
                  </a:lnTo>
                  <a:lnTo>
                    <a:pt x="500" y="1556"/>
                  </a:lnTo>
                  <a:lnTo>
                    <a:pt x="502" y="1548"/>
                  </a:lnTo>
                  <a:lnTo>
                    <a:pt x="503" y="1539"/>
                  </a:lnTo>
                  <a:lnTo>
                    <a:pt x="504" y="1511"/>
                  </a:lnTo>
                  <a:lnTo>
                    <a:pt x="508" y="1482"/>
                  </a:lnTo>
                  <a:lnTo>
                    <a:pt x="513" y="1454"/>
                  </a:lnTo>
                  <a:lnTo>
                    <a:pt x="521" y="1426"/>
                  </a:lnTo>
                  <a:lnTo>
                    <a:pt x="513" y="1425"/>
                  </a:lnTo>
                  <a:lnTo>
                    <a:pt x="504" y="1423"/>
                  </a:lnTo>
                  <a:lnTo>
                    <a:pt x="496" y="1421"/>
                  </a:lnTo>
                  <a:lnTo>
                    <a:pt x="490" y="1419"/>
                  </a:lnTo>
                  <a:lnTo>
                    <a:pt x="482" y="1416"/>
                  </a:lnTo>
                  <a:lnTo>
                    <a:pt x="475" y="1411"/>
                  </a:lnTo>
                  <a:lnTo>
                    <a:pt x="468" y="1407"/>
                  </a:lnTo>
                  <a:lnTo>
                    <a:pt x="463" y="1401"/>
                  </a:lnTo>
                  <a:lnTo>
                    <a:pt x="454" y="1390"/>
                  </a:lnTo>
                  <a:lnTo>
                    <a:pt x="448" y="1378"/>
                  </a:lnTo>
                  <a:lnTo>
                    <a:pt x="441" y="1366"/>
                  </a:lnTo>
                  <a:lnTo>
                    <a:pt x="433" y="1356"/>
                  </a:lnTo>
                  <a:lnTo>
                    <a:pt x="435" y="1354"/>
                  </a:lnTo>
                  <a:lnTo>
                    <a:pt x="433" y="1353"/>
                  </a:lnTo>
                  <a:lnTo>
                    <a:pt x="432" y="1350"/>
                  </a:lnTo>
                  <a:lnTo>
                    <a:pt x="431" y="1349"/>
                  </a:lnTo>
                  <a:lnTo>
                    <a:pt x="418" y="1363"/>
                  </a:lnTo>
                  <a:lnTo>
                    <a:pt x="404" y="1376"/>
                  </a:lnTo>
                  <a:lnTo>
                    <a:pt x="392" y="1390"/>
                  </a:lnTo>
                  <a:lnTo>
                    <a:pt x="380" y="1403"/>
                  </a:lnTo>
                  <a:lnTo>
                    <a:pt x="368" y="1417"/>
                  </a:lnTo>
                  <a:lnTo>
                    <a:pt x="357" y="1430"/>
                  </a:lnTo>
                  <a:lnTo>
                    <a:pt x="346" y="1446"/>
                  </a:lnTo>
                  <a:lnTo>
                    <a:pt x="335" y="1462"/>
                  </a:lnTo>
                  <a:lnTo>
                    <a:pt x="315" y="1490"/>
                  </a:lnTo>
                  <a:lnTo>
                    <a:pt x="301" y="1520"/>
                  </a:lnTo>
                  <a:lnTo>
                    <a:pt x="289" y="1553"/>
                  </a:lnTo>
                  <a:lnTo>
                    <a:pt x="280" y="1586"/>
                  </a:lnTo>
                  <a:lnTo>
                    <a:pt x="272" y="1621"/>
                  </a:lnTo>
                  <a:lnTo>
                    <a:pt x="265" y="1656"/>
                  </a:lnTo>
                  <a:lnTo>
                    <a:pt x="259" y="1691"/>
                  </a:lnTo>
                  <a:lnTo>
                    <a:pt x="255" y="1727"/>
                  </a:lnTo>
                  <a:lnTo>
                    <a:pt x="249" y="1773"/>
                  </a:lnTo>
                  <a:lnTo>
                    <a:pt x="240" y="1822"/>
                  </a:lnTo>
                  <a:lnTo>
                    <a:pt x="230" y="1872"/>
                  </a:lnTo>
                  <a:lnTo>
                    <a:pt x="228" y="1920"/>
                  </a:lnTo>
                  <a:lnTo>
                    <a:pt x="224" y="1966"/>
                  </a:lnTo>
                  <a:lnTo>
                    <a:pt x="222" y="2014"/>
                  </a:lnTo>
                  <a:lnTo>
                    <a:pt x="220" y="2063"/>
                  </a:lnTo>
                  <a:lnTo>
                    <a:pt x="217" y="2108"/>
                  </a:lnTo>
                  <a:lnTo>
                    <a:pt x="217" y="2122"/>
                  </a:lnTo>
                  <a:lnTo>
                    <a:pt x="217" y="2136"/>
                  </a:lnTo>
                  <a:lnTo>
                    <a:pt x="215" y="2149"/>
                  </a:lnTo>
                  <a:lnTo>
                    <a:pt x="213" y="2163"/>
                  </a:lnTo>
                  <a:lnTo>
                    <a:pt x="214" y="2171"/>
                  </a:lnTo>
                  <a:lnTo>
                    <a:pt x="213" y="2180"/>
                  </a:lnTo>
                  <a:lnTo>
                    <a:pt x="212" y="2187"/>
                  </a:lnTo>
                  <a:lnTo>
                    <a:pt x="211" y="2196"/>
                  </a:lnTo>
                  <a:lnTo>
                    <a:pt x="210" y="2200"/>
                  </a:lnTo>
                  <a:lnTo>
                    <a:pt x="193" y="2108"/>
                  </a:lnTo>
                  <a:lnTo>
                    <a:pt x="184" y="2012"/>
                  </a:lnTo>
                  <a:lnTo>
                    <a:pt x="181" y="1917"/>
                  </a:lnTo>
                  <a:lnTo>
                    <a:pt x="178" y="1827"/>
                  </a:lnTo>
                  <a:lnTo>
                    <a:pt x="178" y="1816"/>
                  </a:lnTo>
                  <a:lnTo>
                    <a:pt x="178" y="1804"/>
                  </a:lnTo>
                  <a:lnTo>
                    <a:pt x="178" y="1793"/>
                  </a:lnTo>
                  <a:lnTo>
                    <a:pt x="177" y="1783"/>
                  </a:lnTo>
                  <a:lnTo>
                    <a:pt x="181" y="1756"/>
                  </a:lnTo>
                  <a:lnTo>
                    <a:pt x="183" y="1728"/>
                  </a:lnTo>
                  <a:lnTo>
                    <a:pt x="186" y="1702"/>
                  </a:lnTo>
                  <a:lnTo>
                    <a:pt x="189" y="1676"/>
                  </a:lnTo>
                  <a:lnTo>
                    <a:pt x="185" y="1674"/>
                  </a:lnTo>
                  <a:lnTo>
                    <a:pt x="165" y="1690"/>
                  </a:lnTo>
                  <a:lnTo>
                    <a:pt x="147" y="1707"/>
                  </a:lnTo>
                  <a:lnTo>
                    <a:pt x="130" y="1725"/>
                  </a:lnTo>
                  <a:lnTo>
                    <a:pt x="115" y="1744"/>
                  </a:lnTo>
                  <a:lnTo>
                    <a:pt x="102" y="1765"/>
                  </a:lnTo>
                  <a:lnTo>
                    <a:pt x="91" y="1787"/>
                  </a:lnTo>
                  <a:lnTo>
                    <a:pt x="83" y="1810"/>
                  </a:lnTo>
                  <a:lnTo>
                    <a:pt x="76" y="1833"/>
                  </a:lnTo>
                  <a:lnTo>
                    <a:pt x="72" y="1840"/>
                  </a:lnTo>
                  <a:lnTo>
                    <a:pt x="68" y="1847"/>
                  </a:lnTo>
                  <a:lnTo>
                    <a:pt x="65" y="1855"/>
                  </a:lnTo>
                  <a:lnTo>
                    <a:pt x="59" y="1862"/>
                  </a:lnTo>
                  <a:lnTo>
                    <a:pt x="64" y="1837"/>
                  </a:lnTo>
                  <a:lnTo>
                    <a:pt x="69" y="1813"/>
                  </a:lnTo>
                  <a:lnTo>
                    <a:pt x="75" y="1789"/>
                  </a:lnTo>
                  <a:lnTo>
                    <a:pt x="81" y="1765"/>
                  </a:lnTo>
                  <a:lnTo>
                    <a:pt x="89" y="1741"/>
                  </a:lnTo>
                  <a:lnTo>
                    <a:pt x="96" y="1719"/>
                  </a:lnTo>
                  <a:lnTo>
                    <a:pt x="105" y="1696"/>
                  </a:lnTo>
                  <a:lnTo>
                    <a:pt x="115" y="1674"/>
                  </a:lnTo>
                  <a:lnTo>
                    <a:pt x="105" y="1677"/>
                  </a:lnTo>
                  <a:lnTo>
                    <a:pt x="95" y="1681"/>
                  </a:lnTo>
                  <a:lnTo>
                    <a:pt x="86" y="1684"/>
                  </a:lnTo>
                  <a:lnTo>
                    <a:pt x="78" y="1689"/>
                  </a:lnTo>
                  <a:lnTo>
                    <a:pt x="71" y="1694"/>
                  </a:lnTo>
                  <a:lnTo>
                    <a:pt x="63" y="1701"/>
                  </a:lnTo>
                  <a:lnTo>
                    <a:pt x="55" y="1708"/>
                  </a:lnTo>
                  <a:lnTo>
                    <a:pt x="47" y="1714"/>
                  </a:lnTo>
                  <a:lnTo>
                    <a:pt x="42" y="1718"/>
                  </a:lnTo>
                  <a:lnTo>
                    <a:pt x="38" y="1720"/>
                  </a:lnTo>
                  <a:lnTo>
                    <a:pt x="32" y="1723"/>
                  </a:lnTo>
                  <a:lnTo>
                    <a:pt x="28" y="1727"/>
                  </a:lnTo>
                  <a:lnTo>
                    <a:pt x="23" y="1730"/>
                  </a:lnTo>
                  <a:lnTo>
                    <a:pt x="19" y="1734"/>
                  </a:lnTo>
                  <a:lnTo>
                    <a:pt x="14" y="1736"/>
                  </a:lnTo>
                  <a:lnTo>
                    <a:pt x="10" y="1739"/>
                  </a:lnTo>
                  <a:lnTo>
                    <a:pt x="9" y="1684"/>
                  </a:lnTo>
                  <a:lnTo>
                    <a:pt x="24" y="1657"/>
                  </a:lnTo>
                  <a:lnTo>
                    <a:pt x="27" y="1631"/>
                  </a:lnTo>
                  <a:lnTo>
                    <a:pt x="21" y="1607"/>
                  </a:lnTo>
                  <a:lnTo>
                    <a:pt x="12" y="1583"/>
                  </a:lnTo>
                  <a:lnTo>
                    <a:pt x="3" y="1559"/>
                  </a:lnTo>
                  <a:lnTo>
                    <a:pt x="0" y="1536"/>
                  </a:lnTo>
                  <a:lnTo>
                    <a:pt x="6" y="1512"/>
                  </a:lnTo>
                  <a:lnTo>
                    <a:pt x="27" y="1487"/>
                  </a:lnTo>
                  <a:lnTo>
                    <a:pt x="38" y="1480"/>
                  </a:lnTo>
                  <a:lnTo>
                    <a:pt x="53" y="1472"/>
                  </a:lnTo>
                  <a:lnTo>
                    <a:pt x="71" y="1463"/>
                  </a:lnTo>
                  <a:lnTo>
                    <a:pt x="90" y="1454"/>
                  </a:lnTo>
                  <a:lnTo>
                    <a:pt x="111" y="1444"/>
                  </a:lnTo>
                  <a:lnTo>
                    <a:pt x="133" y="1434"/>
                  </a:lnTo>
                  <a:lnTo>
                    <a:pt x="157" y="1423"/>
                  </a:lnTo>
                  <a:lnTo>
                    <a:pt x="181" y="1413"/>
                  </a:lnTo>
                  <a:lnTo>
                    <a:pt x="204" y="1403"/>
                  </a:lnTo>
                  <a:lnTo>
                    <a:pt x="228" y="1393"/>
                  </a:lnTo>
                  <a:lnTo>
                    <a:pt x="250" y="1383"/>
                  </a:lnTo>
                  <a:lnTo>
                    <a:pt x="272" y="1373"/>
                  </a:lnTo>
                  <a:lnTo>
                    <a:pt x="291" y="1364"/>
                  </a:lnTo>
                  <a:lnTo>
                    <a:pt x="308" y="1355"/>
                  </a:lnTo>
                  <a:lnTo>
                    <a:pt x="322" y="1347"/>
                  </a:lnTo>
                  <a:lnTo>
                    <a:pt x="333" y="1339"/>
                  </a:lnTo>
                  <a:lnTo>
                    <a:pt x="340" y="1334"/>
                  </a:lnTo>
                  <a:lnTo>
                    <a:pt x="347" y="1327"/>
                  </a:lnTo>
                  <a:lnTo>
                    <a:pt x="354" y="1321"/>
                  </a:lnTo>
                  <a:lnTo>
                    <a:pt x="360" y="1316"/>
                  </a:lnTo>
                  <a:lnTo>
                    <a:pt x="367" y="1310"/>
                  </a:lnTo>
                  <a:lnTo>
                    <a:pt x="374" y="1304"/>
                  </a:lnTo>
                  <a:lnTo>
                    <a:pt x="381" y="1299"/>
                  </a:lnTo>
                  <a:lnTo>
                    <a:pt x="389" y="1294"/>
                  </a:lnTo>
                  <a:lnTo>
                    <a:pt x="395" y="1280"/>
                  </a:lnTo>
                  <a:lnTo>
                    <a:pt x="398" y="1234"/>
                  </a:lnTo>
                  <a:lnTo>
                    <a:pt x="399" y="1187"/>
                  </a:lnTo>
                  <a:lnTo>
                    <a:pt x="396" y="1143"/>
                  </a:lnTo>
                  <a:lnTo>
                    <a:pt x="390" y="1098"/>
                  </a:lnTo>
                  <a:lnTo>
                    <a:pt x="378" y="1071"/>
                  </a:lnTo>
                  <a:lnTo>
                    <a:pt x="364" y="1045"/>
                  </a:lnTo>
                  <a:lnTo>
                    <a:pt x="347" y="1019"/>
                  </a:lnTo>
                  <a:lnTo>
                    <a:pt x="330" y="992"/>
                  </a:lnTo>
                  <a:lnTo>
                    <a:pt x="318" y="967"/>
                  </a:lnTo>
                  <a:lnTo>
                    <a:pt x="311" y="940"/>
                  </a:lnTo>
                  <a:lnTo>
                    <a:pt x="312" y="911"/>
                  </a:lnTo>
                  <a:lnTo>
                    <a:pt x="324" y="882"/>
                  </a:lnTo>
                  <a:lnTo>
                    <a:pt x="331" y="873"/>
                  </a:lnTo>
                  <a:lnTo>
                    <a:pt x="339" y="865"/>
                  </a:lnTo>
                  <a:lnTo>
                    <a:pt x="347" y="857"/>
                  </a:lnTo>
                  <a:lnTo>
                    <a:pt x="355" y="849"/>
                  </a:lnTo>
                  <a:lnTo>
                    <a:pt x="364" y="841"/>
                  </a:lnTo>
                  <a:lnTo>
                    <a:pt x="372" y="834"/>
                  </a:lnTo>
                  <a:lnTo>
                    <a:pt x="380" y="826"/>
                  </a:lnTo>
                  <a:lnTo>
                    <a:pt x="386" y="818"/>
                  </a:lnTo>
                  <a:lnTo>
                    <a:pt x="378" y="804"/>
                  </a:lnTo>
                  <a:lnTo>
                    <a:pt x="371" y="791"/>
                  </a:lnTo>
                  <a:lnTo>
                    <a:pt x="364" y="776"/>
                  </a:lnTo>
                  <a:lnTo>
                    <a:pt x="358" y="762"/>
                  </a:lnTo>
                  <a:lnTo>
                    <a:pt x="354" y="747"/>
                  </a:lnTo>
                  <a:lnTo>
                    <a:pt x="350" y="731"/>
                  </a:lnTo>
                  <a:lnTo>
                    <a:pt x="348" y="716"/>
                  </a:lnTo>
                  <a:lnTo>
                    <a:pt x="347" y="700"/>
                  </a:lnTo>
                  <a:lnTo>
                    <a:pt x="348" y="692"/>
                  </a:lnTo>
                  <a:lnTo>
                    <a:pt x="350" y="683"/>
                  </a:lnTo>
                  <a:lnTo>
                    <a:pt x="353" y="675"/>
                  </a:lnTo>
                  <a:lnTo>
                    <a:pt x="355" y="667"/>
                  </a:lnTo>
                  <a:lnTo>
                    <a:pt x="359" y="637"/>
                  </a:lnTo>
                  <a:lnTo>
                    <a:pt x="367" y="609"/>
                  </a:lnTo>
                  <a:lnTo>
                    <a:pt x="381" y="581"/>
                  </a:lnTo>
                  <a:lnTo>
                    <a:pt x="395" y="554"/>
                  </a:lnTo>
                  <a:lnTo>
                    <a:pt x="412" y="528"/>
                  </a:lnTo>
                  <a:lnTo>
                    <a:pt x="430" y="502"/>
                  </a:lnTo>
                  <a:lnTo>
                    <a:pt x="447" y="476"/>
                  </a:lnTo>
                  <a:lnTo>
                    <a:pt x="463" y="450"/>
                  </a:lnTo>
                  <a:lnTo>
                    <a:pt x="472" y="438"/>
                  </a:lnTo>
                  <a:lnTo>
                    <a:pt x="480" y="426"/>
                  </a:lnTo>
                  <a:lnTo>
                    <a:pt x="485" y="412"/>
                  </a:lnTo>
                  <a:lnTo>
                    <a:pt x="484" y="398"/>
                  </a:lnTo>
                  <a:lnTo>
                    <a:pt x="472" y="355"/>
                  </a:lnTo>
                  <a:lnTo>
                    <a:pt x="468" y="311"/>
                  </a:lnTo>
                  <a:lnTo>
                    <a:pt x="473" y="270"/>
                  </a:lnTo>
                  <a:lnTo>
                    <a:pt x="484" y="229"/>
                  </a:lnTo>
                  <a:lnTo>
                    <a:pt x="502" y="190"/>
                  </a:lnTo>
                  <a:lnTo>
                    <a:pt x="524" y="154"/>
                  </a:lnTo>
                  <a:lnTo>
                    <a:pt x="551" y="120"/>
                  </a:lnTo>
                  <a:lnTo>
                    <a:pt x="582" y="91"/>
                  </a:lnTo>
                  <a:lnTo>
                    <a:pt x="595" y="83"/>
                  </a:lnTo>
                  <a:lnTo>
                    <a:pt x="594" y="82"/>
                  </a:lnTo>
                  <a:lnTo>
                    <a:pt x="598" y="77"/>
                  </a:lnTo>
                  <a:lnTo>
                    <a:pt x="603" y="73"/>
                  </a:lnTo>
                  <a:lnTo>
                    <a:pt x="608" y="70"/>
                  </a:lnTo>
                  <a:lnTo>
                    <a:pt x="613" y="65"/>
                  </a:lnTo>
                  <a:lnTo>
                    <a:pt x="619" y="62"/>
                  </a:lnTo>
                  <a:lnTo>
                    <a:pt x="624" y="58"/>
                  </a:lnTo>
                  <a:lnTo>
                    <a:pt x="629" y="54"/>
                  </a:lnTo>
                  <a:lnTo>
                    <a:pt x="633" y="50"/>
                  </a:lnTo>
                  <a:lnTo>
                    <a:pt x="645" y="45"/>
                  </a:lnTo>
                  <a:lnTo>
                    <a:pt x="657" y="39"/>
                  </a:lnTo>
                  <a:lnTo>
                    <a:pt x="669" y="35"/>
                  </a:lnTo>
                  <a:lnTo>
                    <a:pt x="682" y="31"/>
                  </a:lnTo>
                  <a:lnTo>
                    <a:pt x="693" y="27"/>
                  </a:lnTo>
                  <a:lnTo>
                    <a:pt x="705" y="22"/>
                  </a:lnTo>
                  <a:lnTo>
                    <a:pt x="718" y="18"/>
                  </a:lnTo>
                  <a:lnTo>
                    <a:pt x="729" y="12"/>
                  </a:lnTo>
                  <a:lnTo>
                    <a:pt x="739" y="10"/>
                  </a:lnTo>
                  <a:lnTo>
                    <a:pt x="749" y="8"/>
                  </a:lnTo>
                  <a:lnTo>
                    <a:pt x="759" y="6"/>
                  </a:lnTo>
                  <a:lnTo>
                    <a:pt x="769" y="3"/>
                  </a:lnTo>
                  <a:lnTo>
                    <a:pt x="781" y="2"/>
                  </a:lnTo>
                  <a:lnTo>
                    <a:pt x="791" y="2"/>
                  </a:lnTo>
                  <a:lnTo>
                    <a:pt x="802" y="2"/>
                  </a:lnTo>
                  <a:lnTo>
                    <a:pt x="812" y="2"/>
                  </a:lnTo>
                  <a:lnTo>
                    <a:pt x="833" y="0"/>
                  </a:lnTo>
                  <a:lnTo>
                    <a:pt x="856" y="0"/>
                  </a:lnTo>
                  <a:lnTo>
                    <a:pt x="877" y="2"/>
                  </a:lnTo>
                  <a:lnTo>
                    <a:pt x="898" y="6"/>
                  </a:lnTo>
                  <a:lnTo>
                    <a:pt x="919" y="9"/>
                  </a:lnTo>
                  <a:lnTo>
                    <a:pt x="939" y="13"/>
                  </a:lnTo>
                  <a:lnTo>
                    <a:pt x="959" y="18"/>
                  </a:lnTo>
                  <a:lnTo>
                    <a:pt x="978" y="22"/>
                  </a:lnTo>
                  <a:close/>
                </a:path>
              </a:pathLst>
            </a:custGeom>
            <a:solidFill>
              <a:srgbClr val="000000"/>
            </a:solidFill>
            <a:ln w="9525">
              <a:noFill/>
              <a:round/>
              <a:headEnd/>
              <a:tailEnd/>
            </a:ln>
          </p:spPr>
          <p:txBody>
            <a:bodyPr/>
            <a:lstStyle/>
            <a:p>
              <a:endParaRPr lang="es-CL"/>
            </a:p>
          </p:txBody>
        </p:sp>
        <p:sp>
          <p:nvSpPr>
            <p:cNvPr id="23" name="Freeform 16"/>
            <p:cNvSpPr>
              <a:spLocks/>
            </p:cNvSpPr>
            <p:nvPr/>
          </p:nvSpPr>
          <p:spPr bwMode="auto">
            <a:xfrm>
              <a:off x="809" y="1613"/>
              <a:ext cx="1060" cy="847"/>
            </a:xfrm>
            <a:custGeom>
              <a:avLst/>
              <a:gdLst/>
              <a:ahLst/>
              <a:cxnLst>
                <a:cxn ang="0">
                  <a:pos x="587" y="54"/>
                </a:cxn>
                <a:cxn ang="0">
                  <a:pos x="638" y="61"/>
                </a:cxn>
                <a:cxn ang="0">
                  <a:pos x="717" y="43"/>
                </a:cxn>
                <a:cxn ang="0">
                  <a:pos x="775" y="35"/>
                </a:cxn>
                <a:cxn ang="0">
                  <a:pos x="850" y="38"/>
                </a:cxn>
                <a:cxn ang="0">
                  <a:pos x="929" y="53"/>
                </a:cxn>
                <a:cxn ang="0">
                  <a:pos x="1010" y="66"/>
                </a:cxn>
                <a:cxn ang="0">
                  <a:pos x="1047" y="83"/>
                </a:cxn>
                <a:cxn ang="0">
                  <a:pos x="1046" y="144"/>
                </a:cxn>
                <a:cxn ang="0">
                  <a:pos x="954" y="137"/>
                </a:cxn>
                <a:cxn ang="0">
                  <a:pos x="862" y="164"/>
                </a:cxn>
                <a:cxn ang="0">
                  <a:pos x="830" y="246"/>
                </a:cxn>
                <a:cxn ang="0">
                  <a:pos x="832" y="317"/>
                </a:cxn>
                <a:cxn ang="0">
                  <a:pos x="751" y="339"/>
                </a:cxn>
                <a:cxn ang="0">
                  <a:pos x="672" y="371"/>
                </a:cxn>
                <a:cxn ang="0">
                  <a:pos x="625" y="395"/>
                </a:cxn>
                <a:cxn ang="0">
                  <a:pos x="644" y="263"/>
                </a:cxn>
                <a:cxn ang="0">
                  <a:pos x="732" y="202"/>
                </a:cxn>
                <a:cxn ang="0">
                  <a:pos x="806" y="166"/>
                </a:cxn>
                <a:cxn ang="0">
                  <a:pos x="746" y="178"/>
                </a:cxn>
                <a:cxn ang="0">
                  <a:pos x="680" y="198"/>
                </a:cxn>
                <a:cxn ang="0">
                  <a:pos x="635" y="220"/>
                </a:cxn>
                <a:cxn ang="0">
                  <a:pos x="542" y="344"/>
                </a:cxn>
                <a:cxn ang="0">
                  <a:pos x="509" y="434"/>
                </a:cxn>
                <a:cxn ang="0">
                  <a:pos x="470" y="380"/>
                </a:cxn>
                <a:cxn ang="0">
                  <a:pos x="468" y="335"/>
                </a:cxn>
                <a:cxn ang="0">
                  <a:pos x="493" y="252"/>
                </a:cxn>
                <a:cxn ang="0">
                  <a:pos x="578" y="194"/>
                </a:cxn>
                <a:cxn ang="0">
                  <a:pos x="661" y="149"/>
                </a:cxn>
                <a:cxn ang="0">
                  <a:pos x="600" y="167"/>
                </a:cxn>
                <a:cxn ang="0">
                  <a:pos x="556" y="176"/>
                </a:cxn>
                <a:cxn ang="0">
                  <a:pos x="508" y="182"/>
                </a:cxn>
                <a:cxn ang="0">
                  <a:pos x="429" y="200"/>
                </a:cxn>
                <a:cxn ang="0">
                  <a:pos x="298" y="245"/>
                </a:cxn>
                <a:cxn ang="0">
                  <a:pos x="217" y="305"/>
                </a:cxn>
                <a:cxn ang="0">
                  <a:pos x="174" y="398"/>
                </a:cxn>
                <a:cxn ang="0">
                  <a:pos x="143" y="410"/>
                </a:cxn>
                <a:cxn ang="0">
                  <a:pos x="108" y="376"/>
                </a:cxn>
                <a:cxn ang="0">
                  <a:pos x="117" y="416"/>
                </a:cxn>
                <a:cxn ang="0">
                  <a:pos x="124" y="566"/>
                </a:cxn>
                <a:cxn ang="0">
                  <a:pos x="87" y="441"/>
                </a:cxn>
                <a:cxn ang="0">
                  <a:pos x="87" y="522"/>
                </a:cxn>
                <a:cxn ang="0">
                  <a:pos x="119" y="703"/>
                </a:cxn>
                <a:cxn ang="0">
                  <a:pos x="97" y="804"/>
                </a:cxn>
                <a:cxn ang="0">
                  <a:pos x="54" y="781"/>
                </a:cxn>
                <a:cxn ang="0">
                  <a:pos x="9" y="627"/>
                </a:cxn>
                <a:cxn ang="0">
                  <a:pos x="32" y="614"/>
                </a:cxn>
                <a:cxn ang="0">
                  <a:pos x="87" y="745"/>
                </a:cxn>
                <a:cxn ang="0">
                  <a:pos x="80" y="695"/>
                </a:cxn>
                <a:cxn ang="0">
                  <a:pos x="58" y="526"/>
                </a:cxn>
                <a:cxn ang="0">
                  <a:pos x="65" y="430"/>
                </a:cxn>
                <a:cxn ang="0">
                  <a:pos x="90" y="290"/>
                </a:cxn>
                <a:cxn ang="0">
                  <a:pos x="147" y="135"/>
                </a:cxn>
                <a:cxn ang="0">
                  <a:pos x="217" y="71"/>
                </a:cxn>
                <a:cxn ang="0">
                  <a:pos x="288" y="30"/>
                </a:cxn>
                <a:cxn ang="0">
                  <a:pos x="368" y="1"/>
                </a:cxn>
                <a:cxn ang="0">
                  <a:pos x="478" y="16"/>
                </a:cxn>
                <a:cxn ang="0">
                  <a:pos x="537" y="40"/>
                </a:cxn>
              </a:cxnLst>
              <a:rect l="0" t="0" r="r" b="b"/>
              <a:pathLst>
                <a:path w="1060" h="847">
                  <a:moveTo>
                    <a:pt x="563" y="52"/>
                  </a:moveTo>
                  <a:lnTo>
                    <a:pt x="568" y="53"/>
                  </a:lnTo>
                  <a:lnTo>
                    <a:pt x="571" y="54"/>
                  </a:lnTo>
                  <a:lnTo>
                    <a:pt x="574" y="54"/>
                  </a:lnTo>
                  <a:lnTo>
                    <a:pt x="579" y="52"/>
                  </a:lnTo>
                  <a:lnTo>
                    <a:pt x="587" y="54"/>
                  </a:lnTo>
                  <a:lnTo>
                    <a:pt x="596" y="56"/>
                  </a:lnTo>
                  <a:lnTo>
                    <a:pt x="603" y="57"/>
                  </a:lnTo>
                  <a:lnTo>
                    <a:pt x="612" y="59"/>
                  </a:lnTo>
                  <a:lnTo>
                    <a:pt x="620" y="59"/>
                  </a:lnTo>
                  <a:lnTo>
                    <a:pt x="629" y="61"/>
                  </a:lnTo>
                  <a:lnTo>
                    <a:pt x="638" y="61"/>
                  </a:lnTo>
                  <a:lnTo>
                    <a:pt x="647" y="61"/>
                  </a:lnTo>
                  <a:lnTo>
                    <a:pt x="714" y="43"/>
                  </a:lnTo>
                  <a:lnTo>
                    <a:pt x="716" y="45"/>
                  </a:lnTo>
                  <a:lnTo>
                    <a:pt x="717" y="45"/>
                  </a:lnTo>
                  <a:lnTo>
                    <a:pt x="717" y="44"/>
                  </a:lnTo>
                  <a:lnTo>
                    <a:pt x="717" y="43"/>
                  </a:lnTo>
                  <a:lnTo>
                    <a:pt x="717" y="41"/>
                  </a:lnTo>
                  <a:lnTo>
                    <a:pt x="728" y="40"/>
                  </a:lnTo>
                  <a:lnTo>
                    <a:pt x="739" y="39"/>
                  </a:lnTo>
                  <a:lnTo>
                    <a:pt x="751" y="38"/>
                  </a:lnTo>
                  <a:lnTo>
                    <a:pt x="763" y="36"/>
                  </a:lnTo>
                  <a:lnTo>
                    <a:pt x="775" y="35"/>
                  </a:lnTo>
                  <a:lnTo>
                    <a:pt x="788" y="34"/>
                  </a:lnTo>
                  <a:lnTo>
                    <a:pt x="799" y="32"/>
                  </a:lnTo>
                  <a:lnTo>
                    <a:pt x="810" y="31"/>
                  </a:lnTo>
                  <a:lnTo>
                    <a:pt x="824" y="34"/>
                  </a:lnTo>
                  <a:lnTo>
                    <a:pt x="836" y="36"/>
                  </a:lnTo>
                  <a:lnTo>
                    <a:pt x="850" y="38"/>
                  </a:lnTo>
                  <a:lnTo>
                    <a:pt x="863" y="40"/>
                  </a:lnTo>
                  <a:lnTo>
                    <a:pt x="877" y="43"/>
                  </a:lnTo>
                  <a:lnTo>
                    <a:pt x="890" y="45"/>
                  </a:lnTo>
                  <a:lnTo>
                    <a:pt x="903" y="47"/>
                  </a:lnTo>
                  <a:lnTo>
                    <a:pt x="917" y="49"/>
                  </a:lnTo>
                  <a:lnTo>
                    <a:pt x="929" y="53"/>
                  </a:lnTo>
                  <a:lnTo>
                    <a:pt x="943" y="55"/>
                  </a:lnTo>
                  <a:lnTo>
                    <a:pt x="956" y="57"/>
                  </a:lnTo>
                  <a:lnTo>
                    <a:pt x="970" y="59"/>
                  </a:lnTo>
                  <a:lnTo>
                    <a:pt x="983" y="62"/>
                  </a:lnTo>
                  <a:lnTo>
                    <a:pt x="997" y="64"/>
                  </a:lnTo>
                  <a:lnTo>
                    <a:pt x="1010" y="66"/>
                  </a:lnTo>
                  <a:lnTo>
                    <a:pt x="1024" y="68"/>
                  </a:lnTo>
                  <a:lnTo>
                    <a:pt x="1029" y="71"/>
                  </a:lnTo>
                  <a:lnTo>
                    <a:pt x="1034" y="73"/>
                  </a:lnTo>
                  <a:lnTo>
                    <a:pt x="1038" y="76"/>
                  </a:lnTo>
                  <a:lnTo>
                    <a:pt x="1043" y="80"/>
                  </a:lnTo>
                  <a:lnTo>
                    <a:pt x="1047" y="83"/>
                  </a:lnTo>
                  <a:lnTo>
                    <a:pt x="1051" y="87"/>
                  </a:lnTo>
                  <a:lnTo>
                    <a:pt x="1055" y="92"/>
                  </a:lnTo>
                  <a:lnTo>
                    <a:pt x="1060" y="95"/>
                  </a:lnTo>
                  <a:lnTo>
                    <a:pt x="1053" y="111"/>
                  </a:lnTo>
                  <a:lnTo>
                    <a:pt x="1048" y="127"/>
                  </a:lnTo>
                  <a:lnTo>
                    <a:pt x="1046" y="144"/>
                  </a:lnTo>
                  <a:lnTo>
                    <a:pt x="1047" y="159"/>
                  </a:lnTo>
                  <a:lnTo>
                    <a:pt x="1029" y="156"/>
                  </a:lnTo>
                  <a:lnTo>
                    <a:pt x="1010" y="150"/>
                  </a:lnTo>
                  <a:lnTo>
                    <a:pt x="992" y="146"/>
                  </a:lnTo>
                  <a:lnTo>
                    <a:pt x="973" y="140"/>
                  </a:lnTo>
                  <a:lnTo>
                    <a:pt x="954" y="137"/>
                  </a:lnTo>
                  <a:lnTo>
                    <a:pt x="935" y="135"/>
                  </a:lnTo>
                  <a:lnTo>
                    <a:pt x="916" y="135"/>
                  </a:lnTo>
                  <a:lnTo>
                    <a:pt x="896" y="138"/>
                  </a:lnTo>
                  <a:lnTo>
                    <a:pt x="882" y="145"/>
                  </a:lnTo>
                  <a:lnTo>
                    <a:pt x="871" y="154"/>
                  </a:lnTo>
                  <a:lnTo>
                    <a:pt x="862" y="164"/>
                  </a:lnTo>
                  <a:lnTo>
                    <a:pt x="854" y="175"/>
                  </a:lnTo>
                  <a:lnTo>
                    <a:pt x="848" y="189"/>
                  </a:lnTo>
                  <a:lnTo>
                    <a:pt x="843" y="201"/>
                  </a:lnTo>
                  <a:lnTo>
                    <a:pt x="838" y="214"/>
                  </a:lnTo>
                  <a:lnTo>
                    <a:pt x="833" y="227"/>
                  </a:lnTo>
                  <a:lnTo>
                    <a:pt x="830" y="246"/>
                  </a:lnTo>
                  <a:lnTo>
                    <a:pt x="835" y="264"/>
                  </a:lnTo>
                  <a:lnTo>
                    <a:pt x="843" y="281"/>
                  </a:lnTo>
                  <a:lnTo>
                    <a:pt x="852" y="296"/>
                  </a:lnTo>
                  <a:lnTo>
                    <a:pt x="846" y="303"/>
                  </a:lnTo>
                  <a:lnTo>
                    <a:pt x="838" y="310"/>
                  </a:lnTo>
                  <a:lnTo>
                    <a:pt x="832" y="317"/>
                  </a:lnTo>
                  <a:lnTo>
                    <a:pt x="826" y="323"/>
                  </a:lnTo>
                  <a:lnTo>
                    <a:pt x="810" y="325"/>
                  </a:lnTo>
                  <a:lnTo>
                    <a:pt x="794" y="327"/>
                  </a:lnTo>
                  <a:lnTo>
                    <a:pt x="780" y="330"/>
                  </a:lnTo>
                  <a:lnTo>
                    <a:pt x="765" y="335"/>
                  </a:lnTo>
                  <a:lnTo>
                    <a:pt x="751" y="339"/>
                  </a:lnTo>
                  <a:lnTo>
                    <a:pt x="736" y="344"/>
                  </a:lnTo>
                  <a:lnTo>
                    <a:pt x="720" y="348"/>
                  </a:lnTo>
                  <a:lnTo>
                    <a:pt x="706" y="351"/>
                  </a:lnTo>
                  <a:lnTo>
                    <a:pt x="694" y="357"/>
                  </a:lnTo>
                  <a:lnTo>
                    <a:pt x="683" y="363"/>
                  </a:lnTo>
                  <a:lnTo>
                    <a:pt x="672" y="371"/>
                  </a:lnTo>
                  <a:lnTo>
                    <a:pt x="661" y="377"/>
                  </a:lnTo>
                  <a:lnTo>
                    <a:pt x="652" y="386"/>
                  </a:lnTo>
                  <a:lnTo>
                    <a:pt x="643" y="395"/>
                  </a:lnTo>
                  <a:lnTo>
                    <a:pt x="635" y="405"/>
                  </a:lnTo>
                  <a:lnTo>
                    <a:pt x="629" y="417"/>
                  </a:lnTo>
                  <a:lnTo>
                    <a:pt x="625" y="395"/>
                  </a:lnTo>
                  <a:lnTo>
                    <a:pt x="624" y="374"/>
                  </a:lnTo>
                  <a:lnTo>
                    <a:pt x="625" y="351"/>
                  </a:lnTo>
                  <a:lnTo>
                    <a:pt x="628" y="330"/>
                  </a:lnTo>
                  <a:lnTo>
                    <a:pt x="633" y="308"/>
                  </a:lnTo>
                  <a:lnTo>
                    <a:pt x="636" y="284"/>
                  </a:lnTo>
                  <a:lnTo>
                    <a:pt x="644" y="263"/>
                  </a:lnTo>
                  <a:lnTo>
                    <a:pt x="659" y="244"/>
                  </a:lnTo>
                  <a:lnTo>
                    <a:pt x="671" y="231"/>
                  </a:lnTo>
                  <a:lnTo>
                    <a:pt x="685" y="222"/>
                  </a:lnTo>
                  <a:lnTo>
                    <a:pt x="700" y="214"/>
                  </a:lnTo>
                  <a:lnTo>
                    <a:pt x="716" y="208"/>
                  </a:lnTo>
                  <a:lnTo>
                    <a:pt x="732" y="202"/>
                  </a:lnTo>
                  <a:lnTo>
                    <a:pt x="748" y="196"/>
                  </a:lnTo>
                  <a:lnTo>
                    <a:pt x="764" y="190"/>
                  </a:lnTo>
                  <a:lnTo>
                    <a:pt x="780" y="183"/>
                  </a:lnTo>
                  <a:lnTo>
                    <a:pt x="788" y="177"/>
                  </a:lnTo>
                  <a:lnTo>
                    <a:pt x="797" y="172"/>
                  </a:lnTo>
                  <a:lnTo>
                    <a:pt x="806" y="166"/>
                  </a:lnTo>
                  <a:lnTo>
                    <a:pt x="812" y="158"/>
                  </a:lnTo>
                  <a:lnTo>
                    <a:pt x="799" y="162"/>
                  </a:lnTo>
                  <a:lnTo>
                    <a:pt x="787" y="166"/>
                  </a:lnTo>
                  <a:lnTo>
                    <a:pt x="773" y="171"/>
                  </a:lnTo>
                  <a:lnTo>
                    <a:pt x="760" y="174"/>
                  </a:lnTo>
                  <a:lnTo>
                    <a:pt x="746" y="178"/>
                  </a:lnTo>
                  <a:lnTo>
                    <a:pt x="733" y="182"/>
                  </a:lnTo>
                  <a:lnTo>
                    <a:pt x="718" y="185"/>
                  </a:lnTo>
                  <a:lnTo>
                    <a:pt x="705" y="187"/>
                  </a:lnTo>
                  <a:lnTo>
                    <a:pt x="697" y="191"/>
                  </a:lnTo>
                  <a:lnTo>
                    <a:pt x="689" y="194"/>
                  </a:lnTo>
                  <a:lnTo>
                    <a:pt x="680" y="198"/>
                  </a:lnTo>
                  <a:lnTo>
                    <a:pt x="671" y="201"/>
                  </a:lnTo>
                  <a:lnTo>
                    <a:pt x="663" y="204"/>
                  </a:lnTo>
                  <a:lnTo>
                    <a:pt x="655" y="209"/>
                  </a:lnTo>
                  <a:lnTo>
                    <a:pt x="647" y="213"/>
                  </a:lnTo>
                  <a:lnTo>
                    <a:pt x="641" y="219"/>
                  </a:lnTo>
                  <a:lnTo>
                    <a:pt x="635" y="220"/>
                  </a:lnTo>
                  <a:lnTo>
                    <a:pt x="618" y="239"/>
                  </a:lnTo>
                  <a:lnTo>
                    <a:pt x="601" y="259"/>
                  </a:lnTo>
                  <a:lnTo>
                    <a:pt x="585" y="280"/>
                  </a:lnTo>
                  <a:lnTo>
                    <a:pt x="570" y="301"/>
                  </a:lnTo>
                  <a:lnTo>
                    <a:pt x="555" y="322"/>
                  </a:lnTo>
                  <a:lnTo>
                    <a:pt x="542" y="344"/>
                  </a:lnTo>
                  <a:lnTo>
                    <a:pt x="528" y="366"/>
                  </a:lnTo>
                  <a:lnTo>
                    <a:pt x="516" y="389"/>
                  </a:lnTo>
                  <a:lnTo>
                    <a:pt x="511" y="400"/>
                  </a:lnTo>
                  <a:lnTo>
                    <a:pt x="509" y="411"/>
                  </a:lnTo>
                  <a:lnTo>
                    <a:pt x="509" y="422"/>
                  </a:lnTo>
                  <a:lnTo>
                    <a:pt x="509" y="434"/>
                  </a:lnTo>
                  <a:lnTo>
                    <a:pt x="500" y="426"/>
                  </a:lnTo>
                  <a:lnTo>
                    <a:pt x="492" y="418"/>
                  </a:lnTo>
                  <a:lnTo>
                    <a:pt x="485" y="410"/>
                  </a:lnTo>
                  <a:lnTo>
                    <a:pt x="479" y="400"/>
                  </a:lnTo>
                  <a:lnTo>
                    <a:pt x="474" y="391"/>
                  </a:lnTo>
                  <a:lnTo>
                    <a:pt x="470" y="380"/>
                  </a:lnTo>
                  <a:lnTo>
                    <a:pt x="468" y="368"/>
                  </a:lnTo>
                  <a:lnTo>
                    <a:pt x="468" y="356"/>
                  </a:lnTo>
                  <a:lnTo>
                    <a:pt x="469" y="356"/>
                  </a:lnTo>
                  <a:lnTo>
                    <a:pt x="468" y="350"/>
                  </a:lnTo>
                  <a:lnTo>
                    <a:pt x="468" y="343"/>
                  </a:lnTo>
                  <a:lnTo>
                    <a:pt x="468" y="335"/>
                  </a:lnTo>
                  <a:lnTo>
                    <a:pt x="466" y="327"/>
                  </a:lnTo>
                  <a:lnTo>
                    <a:pt x="468" y="311"/>
                  </a:lnTo>
                  <a:lnTo>
                    <a:pt x="471" y="295"/>
                  </a:lnTo>
                  <a:lnTo>
                    <a:pt x="478" y="281"/>
                  </a:lnTo>
                  <a:lnTo>
                    <a:pt x="484" y="266"/>
                  </a:lnTo>
                  <a:lnTo>
                    <a:pt x="493" y="252"/>
                  </a:lnTo>
                  <a:lnTo>
                    <a:pt x="502" y="239"/>
                  </a:lnTo>
                  <a:lnTo>
                    <a:pt x="514" y="226"/>
                  </a:lnTo>
                  <a:lnTo>
                    <a:pt x="524" y="214"/>
                  </a:lnTo>
                  <a:lnTo>
                    <a:pt x="542" y="208"/>
                  </a:lnTo>
                  <a:lnTo>
                    <a:pt x="560" y="201"/>
                  </a:lnTo>
                  <a:lnTo>
                    <a:pt x="578" y="194"/>
                  </a:lnTo>
                  <a:lnTo>
                    <a:pt x="594" y="186"/>
                  </a:lnTo>
                  <a:lnTo>
                    <a:pt x="612" y="178"/>
                  </a:lnTo>
                  <a:lnTo>
                    <a:pt x="629" y="171"/>
                  </a:lnTo>
                  <a:lnTo>
                    <a:pt x="646" y="162"/>
                  </a:lnTo>
                  <a:lnTo>
                    <a:pt x="663" y="152"/>
                  </a:lnTo>
                  <a:lnTo>
                    <a:pt x="661" y="149"/>
                  </a:lnTo>
                  <a:lnTo>
                    <a:pt x="651" y="152"/>
                  </a:lnTo>
                  <a:lnTo>
                    <a:pt x="641" y="155"/>
                  </a:lnTo>
                  <a:lnTo>
                    <a:pt x="630" y="158"/>
                  </a:lnTo>
                  <a:lnTo>
                    <a:pt x="620" y="162"/>
                  </a:lnTo>
                  <a:lnTo>
                    <a:pt x="610" y="165"/>
                  </a:lnTo>
                  <a:lnTo>
                    <a:pt x="600" y="167"/>
                  </a:lnTo>
                  <a:lnTo>
                    <a:pt x="591" y="169"/>
                  </a:lnTo>
                  <a:lnTo>
                    <a:pt x="581" y="171"/>
                  </a:lnTo>
                  <a:lnTo>
                    <a:pt x="574" y="173"/>
                  </a:lnTo>
                  <a:lnTo>
                    <a:pt x="569" y="174"/>
                  </a:lnTo>
                  <a:lnTo>
                    <a:pt x="563" y="175"/>
                  </a:lnTo>
                  <a:lnTo>
                    <a:pt x="556" y="176"/>
                  </a:lnTo>
                  <a:lnTo>
                    <a:pt x="551" y="176"/>
                  </a:lnTo>
                  <a:lnTo>
                    <a:pt x="545" y="177"/>
                  </a:lnTo>
                  <a:lnTo>
                    <a:pt x="539" y="180"/>
                  </a:lnTo>
                  <a:lnTo>
                    <a:pt x="534" y="182"/>
                  </a:lnTo>
                  <a:lnTo>
                    <a:pt x="520" y="181"/>
                  </a:lnTo>
                  <a:lnTo>
                    <a:pt x="508" y="182"/>
                  </a:lnTo>
                  <a:lnTo>
                    <a:pt x="496" y="185"/>
                  </a:lnTo>
                  <a:lnTo>
                    <a:pt x="482" y="189"/>
                  </a:lnTo>
                  <a:lnTo>
                    <a:pt x="470" y="193"/>
                  </a:lnTo>
                  <a:lnTo>
                    <a:pt x="456" y="196"/>
                  </a:lnTo>
                  <a:lnTo>
                    <a:pt x="443" y="199"/>
                  </a:lnTo>
                  <a:lnTo>
                    <a:pt x="429" y="200"/>
                  </a:lnTo>
                  <a:lnTo>
                    <a:pt x="407" y="207"/>
                  </a:lnTo>
                  <a:lnTo>
                    <a:pt x="384" y="213"/>
                  </a:lnTo>
                  <a:lnTo>
                    <a:pt x="363" y="220"/>
                  </a:lnTo>
                  <a:lnTo>
                    <a:pt x="341" y="227"/>
                  </a:lnTo>
                  <a:lnTo>
                    <a:pt x="319" y="236"/>
                  </a:lnTo>
                  <a:lnTo>
                    <a:pt x="298" y="245"/>
                  </a:lnTo>
                  <a:lnTo>
                    <a:pt x="276" y="256"/>
                  </a:lnTo>
                  <a:lnTo>
                    <a:pt x="256" y="268"/>
                  </a:lnTo>
                  <a:lnTo>
                    <a:pt x="247" y="278"/>
                  </a:lnTo>
                  <a:lnTo>
                    <a:pt x="238" y="287"/>
                  </a:lnTo>
                  <a:lnTo>
                    <a:pt x="227" y="296"/>
                  </a:lnTo>
                  <a:lnTo>
                    <a:pt x="217" y="305"/>
                  </a:lnTo>
                  <a:lnTo>
                    <a:pt x="207" y="316"/>
                  </a:lnTo>
                  <a:lnTo>
                    <a:pt x="198" y="326"/>
                  </a:lnTo>
                  <a:lnTo>
                    <a:pt x="191" y="337"/>
                  </a:lnTo>
                  <a:lnTo>
                    <a:pt x="188" y="350"/>
                  </a:lnTo>
                  <a:lnTo>
                    <a:pt x="181" y="375"/>
                  </a:lnTo>
                  <a:lnTo>
                    <a:pt x="174" y="398"/>
                  </a:lnTo>
                  <a:lnTo>
                    <a:pt x="169" y="422"/>
                  </a:lnTo>
                  <a:lnTo>
                    <a:pt x="167" y="448"/>
                  </a:lnTo>
                  <a:lnTo>
                    <a:pt x="161" y="439"/>
                  </a:lnTo>
                  <a:lnTo>
                    <a:pt x="155" y="429"/>
                  </a:lnTo>
                  <a:lnTo>
                    <a:pt x="148" y="420"/>
                  </a:lnTo>
                  <a:lnTo>
                    <a:pt x="143" y="410"/>
                  </a:lnTo>
                  <a:lnTo>
                    <a:pt x="136" y="401"/>
                  </a:lnTo>
                  <a:lnTo>
                    <a:pt x="129" y="392"/>
                  </a:lnTo>
                  <a:lnTo>
                    <a:pt x="120" y="384"/>
                  </a:lnTo>
                  <a:lnTo>
                    <a:pt x="111" y="376"/>
                  </a:lnTo>
                  <a:lnTo>
                    <a:pt x="110" y="376"/>
                  </a:lnTo>
                  <a:lnTo>
                    <a:pt x="108" y="376"/>
                  </a:lnTo>
                  <a:lnTo>
                    <a:pt x="107" y="377"/>
                  </a:lnTo>
                  <a:lnTo>
                    <a:pt x="105" y="378"/>
                  </a:lnTo>
                  <a:lnTo>
                    <a:pt x="107" y="389"/>
                  </a:lnTo>
                  <a:lnTo>
                    <a:pt x="110" y="398"/>
                  </a:lnTo>
                  <a:lnTo>
                    <a:pt x="114" y="407"/>
                  </a:lnTo>
                  <a:lnTo>
                    <a:pt x="117" y="416"/>
                  </a:lnTo>
                  <a:lnTo>
                    <a:pt x="126" y="463"/>
                  </a:lnTo>
                  <a:lnTo>
                    <a:pt x="134" y="510"/>
                  </a:lnTo>
                  <a:lnTo>
                    <a:pt x="137" y="557"/>
                  </a:lnTo>
                  <a:lnTo>
                    <a:pt x="139" y="605"/>
                  </a:lnTo>
                  <a:lnTo>
                    <a:pt x="132" y="585"/>
                  </a:lnTo>
                  <a:lnTo>
                    <a:pt x="124" y="566"/>
                  </a:lnTo>
                  <a:lnTo>
                    <a:pt x="116" y="546"/>
                  </a:lnTo>
                  <a:lnTo>
                    <a:pt x="108" y="526"/>
                  </a:lnTo>
                  <a:lnTo>
                    <a:pt x="101" y="505"/>
                  </a:lnTo>
                  <a:lnTo>
                    <a:pt x="96" y="484"/>
                  </a:lnTo>
                  <a:lnTo>
                    <a:pt x="91" y="463"/>
                  </a:lnTo>
                  <a:lnTo>
                    <a:pt x="87" y="441"/>
                  </a:lnTo>
                  <a:lnTo>
                    <a:pt x="84" y="439"/>
                  </a:lnTo>
                  <a:lnTo>
                    <a:pt x="80" y="451"/>
                  </a:lnTo>
                  <a:lnTo>
                    <a:pt x="80" y="465"/>
                  </a:lnTo>
                  <a:lnTo>
                    <a:pt x="81" y="477"/>
                  </a:lnTo>
                  <a:lnTo>
                    <a:pt x="82" y="491"/>
                  </a:lnTo>
                  <a:lnTo>
                    <a:pt x="87" y="522"/>
                  </a:lnTo>
                  <a:lnTo>
                    <a:pt x="92" y="553"/>
                  </a:lnTo>
                  <a:lnTo>
                    <a:pt x="99" y="582"/>
                  </a:lnTo>
                  <a:lnTo>
                    <a:pt x="106" y="612"/>
                  </a:lnTo>
                  <a:lnTo>
                    <a:pt x="111" y="641"/>
                  </a:lnTo>
                  <a:lnTo>
                    <a:pt x="116" y="672"/>
                  </a:lnTo>
                  <a:lnTo>
                    <a:pt x="119" y="703"/>
                  </a:lnTo>
                  <a:lnTo>
                    <a:pt x="120" y="735"/>
                  </a:lnTo>
                  <a:lnTo>
                    <a:pt x="114" y="748"/>
                  </a:lnTo>
                  <a:lnTo>
                    <a:pt x="109" y="762"/>
                  </a:lnTo>
                  <a:lnTo>
                    <a:pt x="105" y="776"/>
                  </a:lnTo>
                  <a:lnTo>
                    <a:pt x="100" y="791"/>
                  </a:lnTo>
                  <a:lnTo>
                    <a:pt x="97" y="804"/>
                  </a:lnTo>
                  <a:lnTo>
                    <a:pt x="92" y="819"/>
                  </a:lnTo>
                  <a:lnTo>
                    <a:pt x="89" y="833"/>
                  </a:lnTo>
                  <a:lnTo>
                    <a:pt x="85" y="847"/>
                  </a:lnTo>
                  <a:lnTo>
                    <a:pt x="76" y="825"/>
                  </a:lnTo>
                  <a:lnTo>
                    <a:pt x="66" y="803"/>
                  </a:lnTo>
                  <a:lnTo>
                    <a:pt x="54" y="781"/>
                  </a:lnTo>
                  <a:lnTo>
                    <a:pt x="42" y="758"/>
                  </a:lnTo>
                  <a:lnTo>
                    <a:pt x="32" y="735"/>
                  </a:lnTo>
                  <a:lnTo>
                    <a:pt x="23" y="710"/>
                  </a:lnTo>
                  <a:lnTo>
                    <a:pt x="16" y="685"/>
                  </a:lnTo>
                  <a:lnTo>
                    <a:pt x="15" y="659"/>
                  </a:lnTo>
                  <a:lnTo>
                    <a:pt x="9" y="627"/>
                  </a:lnTo>
                  <a:lnTo>
                    <a:pt x="2" y="593"/>
                  </a:lnTo>
                  <a:lnTo>
                    <a:pt x="0" y="560"/>
                  </a:lnTo>
                  <a:lnTo>
                    <a:pt x="10" y="529"/>
                  </a:lnTo>
                  <a:lnTo>
                    <a:pt x="15" y="558"/>
                  </a:lnTo>
                  <a:lnTo>
                    <a:pt x="21" y="587"/>
                  </a:lnTo>
                  <a:lnTo>
                    <a:pt x="32" y="614"/>
                  </a:lnTo>
                  <a:lnTo>
                    <a:pt x="42" y="642"/>
                  </a:lnTo>
                  <a:lnTo>
                    <a:pt x="53" y="669"/>
                  </a:lnTo>
                  <a:lnTo>
                    <a:pt x="64" y="696"/>
                  </a:lnTo>
                  <a:lnTo>
                    <a:pt x="73" y="725"/>
                  </a:lnTo>
                  <a:lnTo>
                    <a:pt x="80" y="754"/>
                  </a:lnTo>
                  <a:lnTo>
                    <a:pt x="87" y="745"/>
                  </a:lnTo>
                  <a:lnTo>
                    <a:pt x="88" y="735"/>
                  </a:lnTo>
                  <a:lnTo>
                    <a:pt x="87" y="722"/>
                  </a:lnTo>
                  <a:lnTo>
                    <a:pt x="84" y="712"/>
                  </a:lnTo>
                  <a:lnTo>
                    <a:pt x="82" y="707"/>
                  </a:lnTo>
                  <a:lnTo>
                    <a:pt x="80" y="701"/>
                  </a:lnTo>
                  <a:lnTo>
                    <a:pt x="80" y="695"/>
                  </a:lnTo>
                  <a:lnTo>
                    <a:pt x="79" y="690"/>
                  </a:lnTo>
                  <a:lnTo>
                    <a:pt x="84" y="694"/>
                  </a:lnTo>
                  <a:lnTo>
                    <a:pt x="71" y="654"/>
                  </a:lnTo>
                  <a:lnTo>
                    <a:pt x="64" y="611"/>
                  </a:lnTo>
                  <a:lnTo>
                    <a:pt x="61" y="568"/>
                  </a:lnTo>
                  <a:lnTo>
                    <a:pt x="58" y="526"/>
                  </a:lnTo>
                  <a:lnTo>
                    <a:pt x="60" y="523"/>
                  </a:lnTo>
                  <a:lnTo>
                    <a:pt x="52" y="446"/>
                  </a:lnTo>
                  <a:lnTo>
                    <a:pt x="53" y="441"/>
                  </a:lnTo>
                  <a:lnTo>
                    <a:pt x="56" y="436"/>
                  </a:lnTo>
                  <a:lnTo>
                    <a:pt x="61" y="432"/>
                  </a:lnTo>
                  <a:lnTo>
                    <a:pt x="65" y="430"/>
                  </a:lnTo>
                  <a:lnTo>
                    <a:pt x="83" y="394"/>
                  </a:lnTo>
                  <a:lnTo>
                    <a:pt x="84" y="375"/>
                  </a:lnTo>
                  <a:lnTo>
                    <a:pt x="83" y="355"/>
                  </a:lnTo>
                  <a:lnTo>
                    <a:pt x="82" y="336"/>
                  </a:lnTo>
                  <a:lnTo>
                    <a:pt x="84" y="317"/>
                  </a:lnTo>
                  <a:lnTo>
                    <a:pt x="90" y="290"/>
                  </a:lnTo>
                  <a:lnTo>
                    <a:pt x="97" y="262"/>
                  </a:lnTo>
                  <a:lnTo>
                    <a:pt x="103" y="235"/>
                  </a:lnTo>
                  <a:lnTo>
                    <a:pt x="112" y="209"/>
                  </a:lnTo>
                  <a:lnTo>
                    <a:pt x="123" y="183"/>
                  </a:lnTo>
                  <a:lnTo>
                    <a:pt x="134" y="158"/>
                  </a:lnTo>
                  <a:lnTo>
                    <a:pt x="147" y="135"/>
                  </a:lnTo>
                  <a:lnTo>
                    <a:pt x="164" y="112"/>
                  </a:lnTo>
                  <a:lnTo>
                    <a:pt x="173" y="102"/>
                  </a:lnTo>
                  <a:lnTo>
                    <a:pt x="183" y="93"/>
                  </a:lnTo>
                  <a:lnTo>
                    <a:pt x="194" y="85"/>
                  </a:lnTo>
                  <a:lnTo>
                    <a:pt x="206" y="78"/>
                  </a:lnTo>
                  <a:lnTo>
                    <a:pt x="217" y="71"/>
                  </a:lnTo>
                  <a:lnTo>
                    <a:pt x="228" y="64"/>
                  </a:lnTo>
                  <a:lnTo>
                    <a:pt x="239" y="56"/>
                  </a:lnTo>
                  <a:lnTo>
                    <a:pt x="251" y="47"/>
                  </a:lnTo>
                  <a:lnTo>
                    <a:pt x="263" y="40"/>
                  </a:lnTo>
                  <a:lnTo>
                    <a:pt x="275" y="35"/>
                  </a:lnTo>
                  <a:lnTo>
                    <a:pt x="288" y="30"/>
                  </a:lnTo>
                  <a:lnTo>
                    <a:pt x="301" y="27"/>
                  </a:lnTo>
                  <a:lnTo>
                    <a:pt x="315" y="22"/>
                  </a:lnTo>
                  <a:lnTo>
                    <a:pt x="327" y="18"/>
                  </a:lnTo>
                  <a:lnTo>
                    <a:pt x="339" y="12"/>
                  </a:lnTo>
                  <a:lnTo>
                    <a:pt x="351" y="4"/>
                  </a:lnTo>
                  <a:lnTo>
                    <a:pt x="368" y="1"/>
                  </a:lnTo>
                  <a:lnTo>
                    <a:pt x="385" y="0"/>
                  </a:lnTo>
                  <a:lnTo>
                    <a:pt x="405" y="1"/>
                  </a:lnTo>
                  <a:lnTo>
                    <a:pt x="423" y="3"/>
                  </a:lnTo>
                  <a:lnTo>
                    <a:pt x="442" y="7"/>
                  </a:lnTo>
                  <a:lnTo>
                    <a:pt x="460" y="11"/>
                  </a:lnTo>
                  <a:lnTo>
                    <a:pt x="478" y="16"/>
                  </a:lnTo>
                  <a:lnTo>
                    <a:pt x="494" y="21"/>
                  </a:lnTo>
                  <a:lnTo>
                    <a:pt x="503" y="25"/>
                  </a:lnTo>
                  <a:lnTo>
                    <a:pt x="511" y="28"/>
                  </a:lnTo>
                  <a:lnTo>
                    <a:pt x="520" y="32"/>
                  </a:lnTo>
                  <a:lnTo>
                    <a:pt x="529" y="36"/>
                  </a:lnTo>
                  <a:lnTo>
                    <a:pt x="537" y="40"/>
                  </a:lnTo>
                  <a:lnTo>
                    <a:pt x="546" y="45"/>
                  </a:lnTo>
                  <a:lnTo>
                    <a:pt x="554" y="48"/>
                  </a:lnTo>
                  <a:lnTo>
                    <a:pt x="563" y="52"/>
                  </a:lnTo>
                  <a:close/>
                </a:path>
              </a:pathLst>
            </a:custGeom>
            <a:solidFill>
              <a:srgbClr val="0082FF"/>
            </a:solidFill>
            <a:ln w="9525">
              <a:noFill/>
              <a:round/>
              <a:headEnd/>
              <a:tailEnd/>
            </a:ln>
          </p:spPr>
          <p:txBody>
            <a:bodyPr/>
            <a:lstStyle/>
            <a:p>
              <a:endParaRPr lang="es-CL"/>
            </a:p>
          </p:txBody>
        </p:sp>
        <p:sp>
          <p:nvSpPr>
            <p:cNvPr id="24" name="Freeform 17"/>
            <p:cNvSpPr>
              <a:spLocks/>
            </p:cNvSpPr>
            <p:nvPr/>
          </p:nvSpPr>
          <p:spPr bwMode="auto">
            <a:xfrm>
              <a:off x="945" y="1669"/>
              <a:ext cx="355" cy="238"/>
            </a:xfrm>
            <a:custGeom>
              <a:avLst/>
              <a:gdLst/>
              <a:ahLst/>
              <a:cxnLst>
                <a:cxn ang="0">
                  <a:pos x="342" y="3"/>
                </a:cxn>
                <a:cxn ang="0">
                  <a:pos x="340" y="7"/>
                </a:cxn>
                <a:cxn ang="0">
                  <a:pos x="327" y="11"/>
                </a:cxn>
                <a:cxn ang="0">
                  <a:pos x="305" y="16"/>
                </a:cxn>
                <a:cxn ang="0">
                  <a:pos x="282" y="20"/>
                </a:cxn>
                <a:cxn ang="0">
                  <a:pos x="260" y="24"/>
                </a:cxn>
                <a:cxn ang="0">
                  <a:pos x="246" y="28"/>
                </a:cxn>
                <a:cxn ang="0">
                  <a:pos x="233" y="30"/>
                </a:cxn>
                <a:cxn ang="0">
                  <a:pos x="219" y="33"/>
                </a:cxn>
                <a:cxn ang="0">
                  <a:pos x="201" y="35"/>
                </a:cxn>
                <a:cxn ang="0">
                  <a:pos x="187" y="42"/>
                </a:cxn>
                <a:cxn ang="0">
                  <a:pos x="172" y="52"/>
                </a:cxn>
                <a:cxn ang="0">
                  <a:pos x="160" y="63"/>
                </a:cxn>
                <a:cxn ang="0">
                  <a:pos x="183" y="60"/>
                </a:cxn>
                <a:cxn ang="0">
                  <a:pos x="208" y="55"/>
                </a:cxn>
                <a:cxn ang="0">
                  <a:pos x="232" y="51"/>
                </a:cxn>
                <a:cxn ang="0">
                  <a:pos x="256" y="46"/>
                </a:cxn>
                <a:cxn ang="0">
                  <a:pos x="281" y="42"/>
                </a:cxn>
                <a:cxn ang="0">
                  <a:pos x="306" y="36"/>
                </a:cxn>
                <a:cxn ang="0">
                  <a:pos x="330" y="31"/>
                </a:cxn>
                <a:cxn ang="0">
                  <a:pos x="355" y="27"/>
                </a:cxn>
                <a:cxn ang="0">
                  <a:pos x="325" y="42"/>
                </a:cxn>
                <a:cxn ang="0">
                  <a:pos x="292" y="52"/>
                </a:cxn>
                <a:cxn ang="0">
                  <a:pos x="260" y="63"/>
                </a:cxn>
                <a:cxn ang="0">
                  <a:pos x="229" y="79"/>
                </a:cxn>
                <a:cxn ang="0">
                  <a:pos x="184" y="109"/>
                </a:cxn>
                <a:cxn ang="0">
                  <a:pos x="139" y="139"/>
                </a:cxn>
                <a:cxn ang="0">
                  <a:pos x="96" y="173"/>
                </a:cxn>
                <a:cxn ang="0">
                  <a:pos x="60" y="213"/>
                </a:cxn>
                <a:cxn ang="0">
                  <a:pos x="69" y="189"/>
                </a:cxn>
                <a:cxn ang="0">
                  <a:pos x="82" y="165"/>
                </a:cxn>
                <a:cxn ang="0">
                  <a:pos x="96" y="143"/>
                </a:cxn>
                <a:cxn ang="0">
                  <a:pos x="111" y="120"/>
                </a:cxn>
                <a:cxn ang="0">
                  <a:pos x="112" y="116"/>
                </a:cxn>
                <a:cxn ang="0">
                  <a:pos x="119" y="109"/>
                </a:cxn>
                <a:cxn ang="0">
                  <a:pos x="125" y="100"/>
                </a:cxn>
                <a:cxn ang="0">
                  <a:pos x="115" y="106"/>
                </a:cxn>
                <a:cxn ang="0">
                  <a:pos x="105" y="110"/>
                </a:cxn>
                <a:cxn ang="0">
                  <a:pos x="81" y="130"/>
                </a:cxn>
                <a:cxn ang="0">
                  <a:pos x="57" y="152"/>
                </a:cxn>
                <a:cxn ang="0">
                  <a:pos x="36" y="175"/>
                </a:cxn>
                <a:cxn ang="0">
                  <a:pos x="18" y="201"/>
                </a:cxn>
                <a:cxn ang="0">
                  <a:pos x="8" y="219"/>
                </a:cxn>
                <a:cxn ang="0">
                  <a:pos x="0" y="238"/>
                </a:cxn>
                <a:cxn ang="0">
                  <a:pos x="15" y="174"/>
                </a:cxn>
                <a:cxn ang="0">
                  <a:pos x="44" y="113"/>
                </a:cxn>
                <a:cxn ang="0">
                  <a:pos x="89" y="62"/>
                </a:cxn>
                <a:cxn ang="0">
                  <a:pos x="145" y="25"/>
                </a:cxn>
                <a:cxn ang="0">
                  <a:pos x="164" y="16"/>
                </a:cxn>
                <a:cxn ang="0">
                  <a:pos x="185" y="8"/>
                </a:cxn>
                <a:cxn ang="0">
                  <a:pos x="207" y="3"/>
                </a:cxn>
                <a:cxn ang="0">
                  <a:pos x="229" y="6"/>
                </a:cxn>
                <a:cxn ang="0">
                  <a:pos x="243" y="6"/>
                </a:cxn>
                <a:cxn ang="0">
                  <a:pos x="256" y="6"/>
                </a:cxn>
                <a:cxn ang="0">
                  <a:pos x="269" y="6"/>
                </a:cxn>
                <a:cxn ang="0">
                  <a:pos x="282" y="5"/>
                </a:cxn>
                <a:cxn ang="0">
                  <a:pos x="296" y="3"/>
                </a:cxn>
                <a:cxn ang="0">
                  <a:pos x="308" y="0"/>
                </a:cxn>
                <a:cxn ang="0">
                  <a:pos x="324" y="2"/>
                </a:cxn>
                <a:cxn ang="0">
                  <a:pos x="340" y="1"/>
                </a:cxn>
              </a:cxnLst>
              <a:rect l="0" t="0" r="r" b="b"/>
              <a:pathLst>
                <a:path w="355" h="238">
                  <a:moveTo>
                    <a:pt x="340" y="1"/>
                  </a:moveTo>
                  <a:lnTo>
                    <a:pt x="342" y="3"/>
                  </a:lnTo>
                  <a:lnTo>
                    <a:pt x="342" y="6"/>
                  </a:lnTo>
                  <a:lnTo>
                    <a:pt x="340" y="7"/>
                  </a:lnTo>
                  <a:lnTo>
                    <a:pt x="338" y="8"/>
                  </a:lnTo>
                  <a:lnTo>
                    <a:pt x="327" y="11"/>
                  </a:lnTo>
                  <a:lnTo>
                    <a:pt x="316" y="13"/>
                  </a:lnTo>
                  <a:lnTo>
                    <a:pt x="305" y="16"/>
                  </a:lnTo>
                  <a:lnTo>
                    <a:pt x="293" y="18"/>
                  </a:lnTo>
                  <a:lnTo>
                    <a:pt x="282" y="20"/>
                  </a:lnTo>
                  <a:lnTo>
                    <a:pt x="271" y="21"/>
                  </a:lnTo>
                  <a:lnTo>
                    <a:pt x="260" y="24"/>
                  </a:lnTo>
                  <a:lnTo>
                    <a:pt x="249" y="26"/>
                  </a:lnTo>
                  <a:lnTo>
                    <a:pt x="246" y="28"/>
                  </a:lnTo>
                  <a:lnTo>
                    <a:pt x="239" y="28"/>
                  </a:lnTo>
                  <a:lnTo>
                    <a:pt x="233" y="30"/>
                  </a:lnTo>
                  <a:lnTo>
                    <a:pt x="226" y="33"/>
                  </a:lnTo>
                  <a:lnTo>
                    <a:pt x="219" y="33"/>
                  </a:lnTo>
                  <a:lnTo>
                    <a:pt x="210" y="33"/>
                  </a:lnTo>
                  <a:lnTo>
                    <a:pt x="201" y="35"/>
                  </a:lnTo>
                  <a:lnTo>
                    <a:pt x="193" y="37"/>
                  </a:lnTo>
                  <a:lnTo>
                    <a:pt x="187" y="42"/>
                  </a:lnTo>
                  <a:lnTo>
                    <a:pt x="179" y="46"/>
                  </a:lnTo>
                  <a:lnTo>
                    <a:pt x="172" y="52"/>
                  </a:lnTo>
                  <a:lnTo>
                    <a:pt x="165" y="57"/>
                  </a:lnTo>
                  <a:lnTo>
                    <a:pt x="160" y="63"/>
                  </a:lnTo>
                  <a:lnTo>
                    <a:pt x="172" y="62"/>
                  </a:lnTo>
                  <a:lnTo>
                    <a:pt x="183" y="60"/>
                  </a:lnTo>
                  <a:lnTo>
                    <a:pt x="196" y="57"/>
                  </a:lnTo>
                  <a:lnTo>
                    <a:pt x="208" y="55"/>
                  </a:lnTo>
                  <a:lnTo>
                    <a:pt x="219" y="53"/>
                  </a:lnTo>
                  <a:lnTo>
                    <a:pt x="232" y="51"/>
                  </a:lnTo>
                  <a:lnTo>
                    <a:pt x="244" y="48"/>
                  </a:lnTo>
                  <a:lnTo>
                    <a:pt x="256" y="46"/>
                  </a:lnTo>
                  <a:lnTo>
                    <a:pt x="269" y="44"/>
                  </a:lnTo>
                  <a:lnTo>
                    <a:pt x="281" y="42"/>
                  </a:lnTo>
                  <a:lnTo>
                    <a:pt x="293" y="38"/>
                  </a:lnTo>
                  <a:lnTo>
                    <a:pt x="306" y="36"/>
                  </a:lnTo>
                  <a:lnTo>
                    <a:pt x="318" y="34"/>
                  </a:lnTo>
                  <a:lnTo>
                    <a:pt x="330" y="31"/>
                  </a:lnTo>
                  <a:lnTo>
                    <a:pt x="343" y="29"/>
                  </a:lnTo>
                  <a:lnTo>
                    <a:pt x="355" y="27"/>
                  </a:lnTo>
                  <a:lnTo>
                    <a:pt x="340" y="35"/>
                  </a:lnTo>
                  <a:lnTo>
                    <a:pt x="325" y="42"/>
                  </a:lnTo>
                  <a:lnTo>
                    <a:pt x="308" y="47"/>
                  </a:lnTo>
                  <a:lnTo>
                    <a:pt x="292" y="52"/>
                  </a:lnTo>
                  <a:lnTo>
                    <a:pt x="276" y="57"/>
                  </a:lnTo>
                  <a:lnTo>
                    <a:pt x="260" y="63"/>
                  </a:lnTo>
                  <a:lnTo>
                    <a:pt x="244" y="71"/>
                  </a:lnTo>
                  <a:lnTo>
                    <a:pt x="229" y="79"/>
                  </a:lnTo>
                  <a:lnTo>
                    <a:pt x="207" y="93"/>
                  </a:lnTo>
                  <a:lnTo>
                    <a:pt x="184" y="109"/>
                  </a:lnTo>
                  <a:lnTo>
                    <a:pt x="162" y="124"/>
                  </a:lnTo>
                  <a:lnTo>
                    <a:pt x="139" y="139"/>
                  </a:lnTo>
                  <a:lnTo>
                    <a:pt x="117" y="156"/>
                  </a:lnTo>
                  <a:lnTo>
                    <a:pt x="96" y="173"/>
                  </a:lnTo>
                  <a:lnTo>
                    <a:pt x="76" y="192"/>
                  </a:lnTo>
                  <a:lnTo>
                    <a:pt x="60" y="213"/>
                  </a:lnTo>
                  <a:lnTo>
                    <a:pt x="64" y="201"/>
                  </a:lnTo>
                  <a:lnTo>
                    <a:pt x="69" y="189"/>
                  </a:lnTo>
                  <a:lnTo>
                    <a:pt x="75" y="176"/>
                  </a:lnTo>
                  <a:lnTo>
                    <a:pt x="82" y="165"/>
                  </a:lnTo>
                  <a:lnTo>
                    <a:pt x="89" y="154"/>
                  </a:lnTo>
                  <a:lnTo>
                    <a:pt x="96" y="143"/>
                  </a:lnTo>
                  <a:lnTo>
                    <a:pt x="103" y="131"/>
                  </a:lnTo>
                  <a:lnTo>
                    <a:pt x="111" y="120"/>
                  </a:lnTo>
                  <a:lnTo>
                    <a:pt x="111" y="115"/>
                  </a:lnTo>
                  <a:lnTo>
                    <a:pt x="112" y="116"/>
                  </a:lnTo>
                  <a:lnTo>
                    <a:pt x="117" y="113"/>
                  </a:lnTo>
                  <a:lnTo>
                    <a:pt x="119" y="109"/>
                  </a:lnTo>
                  <a:lnTo>
                    <a:pt x="121" y="104"/>
                  </a:lnTo>
                  <a:lnTo>
                    <a:pt x="125" y="100"/>
                  </a:lnTo>
                  <a:lnTo>
                    <a:pt x="120" y="102"/>
                  </a:lnTo>
                  <a:lnTo>
                    <a:pt x="115" y="106"/>
                  </a:lnTo>
                  <a:lnTo>
                    <a:pt x="110" y="108"/>
                  </a:lnTo>
                  <a:lnTo>
                    <a:pt x="105" y="110"/>
                  </a:lnTo>
                  <a:lnTo>
                    <a:pt x="92" y="120"/>
                  </a:lnTo>
                  <a:lnTo>
                    <a:pt x="81" y="130"/>
                  </a:lnTo>
                  <a:lnTo>
                    <a:pt x="69" y="140"/>
                  </a:lnTo>
                  <a:lnTo>
                    <a:pt x="57" y="152"/>
                  </a:lnTo>
                  <a:lnTo>
                    <a:pt x="46" y="163"/>
                  </a:lnTo>
                  <a:lnTo>
                    <a:pt x="36" y="175"/>
                  </a:lnTo>
                  <a:lnTo>
                    <a:pt x="27" y="188"/>
                  </a:lnTo>
                  <a:lnTo>
                    <a:pt x="18" y="201"/>
                  </a:lnTo>
                  <a:lnTo>
                    <a:pt x="11" y="209"/>
                  </a:lnTo>
                  <a:lnTo>
                    <a:pt x="8" y="219"/>
                  </a:lnTo>
                  <a:lnTo>
                    <a:pt x="3" y="228"/>
                  </a:lnTo>
                  <a:lnTo>
                    <a:pt x="0" y="238"/>
                  </a:lnTo>
                  <a:lnTo>
                    <a:pt x="6" y="206"/>
                  </a:lnTo>
                  <a:lnTo>
                    <a:pt x="15" y="174"/>
                  </a:lnTo>
                  <a:lnTo>
                    <a:pt x="27" y="143"/>
                  </a:lnTo>
                  <a:lnTo>
                    <a:pt x="44" y="113"/>
                  </a:lnTo>
                  <a:lnTo>
                    <a:pt x="65" y="87"/>
                  </a:lnTo>
                  <a:lnTo>
                    <a:pt x="89" y="62"/>
                  </a:lnTo>
                  <a:lnTo>
                    <a:pt x="115" y="42"/>
                  </a:lnTo>
                  <a:lnTo>
                    <a:pt x="145" y="25"/>
                  </a:lnTo>
                  <a:lnTo>
                    <a:pt x="154" y="20"/>
                  </a:lnTo>
                  <a:lnTo>
                    <a:pt x="164" y="16"/>
                  </a:lnTo>
                  <a:lnTo>
                    <a:pt x="174" y="12"/>
                  </a:lnTo>
                  <a:lnTo>
                    <a:pt x="185" y="8"/>
                  </a:lnTo>
                  <a:lnTo>
                    <a:pt x="196" y="5"/>
                  </a:lnTo>
                  <a:lnTo>
                    <a:pt x="207" y="3"/>
                  </a:lnTo>
                  <a:lnTo>
                    <a:pt x="218" y="3"/>
                  </a:lnTo>
                  <a:lnTo>
                    <a:pt x="229" y="6"/>
                  </a:lnTo>
                  <a:lnTo>
                    <a:pt x="236" y="6"/>
                  </a:lnTo>
                  <a:lnTo>
                    <a:pt x="243" y="6"/>
                  </a:lnTo>
                  <a:lnTo>
                    <a:pt x="249" y="6"/>
                  </a:lnTo>
                  <a:lnTo>
                    <a:pt x="256" y="6"/>
                  </a:lnTo>
                  <a:lnTo>
                    <a:pt x="262" y="6"/>
                  </a:lnTo>
                  <a:lnTo>
                    <a:pt x="269" y="6"/>
                  </a:lnTo>
                  <a:lnTo>
                    <a:pt x="275" y="5"/>
                  </a:lnTo>
                  <a:lnTo>
                    <a:pt x="282" y="5"/>
                  </a:lnTo>
                  <a:lnTo>
                    <a:pt x="289" y="5"/>
                  </a:lnTo>
                  <a:lnTo>
                    <a:pt x="296" y="3"/>
                  </a:lnTo>
                  <a:lnTo>
                    <a:pt x="302" y="2"/>
                  </a:lnTo>
                  <a:lnTo>
                    <a:pt x="308" y="0"/>
                  </a:lnTo>
                  <a:lnTo>
                    <a:pt x="316" y="2"/>
                  </a:lnTo>
                  <a:lnTo>
                    <a:pt x="324" y="2"/>
                  </a:lnTo>
                  <a:lnTo>
                    <a:pt x="332" y="1"/>
                  </a:lnTo>
                  <a:lnTo>
                    <a:pt x="340" y="1"/>
                  </a:lnTo>
                  <a:close/>
                </a:path>
              </a:pathLst>
            </a:custGeom>
            <a:solidFill>
              <a:srgbClr val="000000"/>
            </a:solidFill>
            <a:ln w="9525">
              <a:noFill/>
              <a:round/>
              <a:headEnd/>
              <a:tailEnd/>
            </a:ln>
          </p:spPr>
          <p:txBody>
            <a:bodyPr/>
            <a:lstStyle/>
            <a:p>
              <a:endParaRPr lang="es-CL"/>
            </a:p>
          </p:txBody>
        </p:sp>
        <p:sp>
          <p:nvSpPr>
            <p:cNvPr id="25" name="Freeform 18"/>
            <p:cNvSpPr>
              <a:spLocks/>
            </p:cNvSpPr>
            <p:nvPr/>
          </p:nvSpPr>
          <p:spPr bwMode="auto">
            <a:xfrm>
              <a:off x="1915" y="1690"/>
              <a:ext cx="141" cy="89"/>
            </a:xfrm>
            <a:custGeom>
              <a:avLst/>
              <a:gdLst/>
              <a:ahLst/>
              <a:cxnLst>
                <a:cxn ang="0">
                  <a:pos x="141" y="14"/>
                </a:cxn>
                <a:cxn ang="0">
                  <a:pos x="136" y="23"/>
                </a:cxn>
                <a:cxn ang="0">
                  <a:pos x="130" y="32"/>
                </a:cxn>
                <a:cxn ang="0">
                  <a:pos x="126" y="42"/>
                </a:cxn>
                <a:cxn ang="0">
                  <a:pos x="120" y="51"/>
                </a:cxn>
                <a:cxn ang="0">
                  <a:pos x="114" y="60"/>
                </a:cxn>
                <a:cxn ang="0">
                  <a:pos x="109" y="69"/>
                </a:cxn>
                <a:cxn ang="0">
                  <a:pos x="102" y="79"/>
                </a:cxn>
                <a:cxn ang="0">
                  <a:pos x="96" y="88"/>
                </a:cxn>
                <a:cxn ang="0">
                  <a:pos x="82" y="89"/>
                </a:cxn>
                <a:cxn ang="0">
                  <a:pos x="68" y="87"/>
                </a:cxn>
                <a:cxn ang="0">
                  <a:pos x="56" y="83"/>
                </a:cxn>
                <a:cxn ang="0">
                  <a:pos x="44" y="79"/>
                </a:cxn>
                <a:cxn ang="0">
                  <a:pos x="31" y="72"/>
                </a:cxn>
                <a:cxn ang="0">
                  <a:pos x="20" y="64"/>
                </a:cxn>
                <a:cxn ang="0">
                  <a:pos x="10" y="57"/>
                </a:cxn>
                <a:cxn ang="0">
                  <a:pos x="0" y="48"/>
                </a:cxn>
                <a:cxn ang="0">
                  <a:pos x="5" y="36"/>
                </a:cxn>
                <a:cxn ang="0">
                  <a:pos x="13" y="26"/>
                </a:cxn>
                <a:cxn ang="0">
                  <a:pos x="21" y="16"/>
                </a:cxn>
                <a:cxn ang="0">
                  <a:pos x="27" y="6"/>
                </a:cxn>
                <a:cxn ang="0">
                  <a:pos x="41" y="3"/>
                </a:cxn>
                <a:cxn ang="0">
                  <a:pos x="56" y="0"/>
                </a:cxn>
                <a:cxn ang="0">
                  <a:pos x="71" y="0"/>
                </a:cxn>
                <a:cxn ang="0">
                  <a:pos x="85" y="0"/>
                </a:cxn>
                <a:cxn ang="0">
                  <a:pos x="100" y="1"/>
                </a:cxn>
                <a:cxn ang="0">
                  <a:pos x="113" y="5"/>
                </a:cxn>
                <a:cxn ang="0">
                  <a:pos x="128" y="8"/>
                </a:cxn>
                <a:cxn ang="0">
                  <a:pos x="141" y="14"/>
                </a:cxn>
              </a:cxnLst>
              <a:rect l="0" t="0" r="r" b="b"/>
              <a:pathLst>
                <a:path w="141" h="89">
                  <a:moveTo>
                    <a:pt x="141" y="14"/>
                  </a:moveTo>
                  <a:lnTo>
                    <a:pt x="136" y="23"/>
                  </a:lnTo>
                  <a:lnTo>
                    <a:pt x="130" y="32"/>
                  </a:lnTo>
                  <a:lnTo>
                    <a:pt x="126" y="42"/>
                  </a:lnTo>
                  <a:lnTo>
                    <a:pt x="120" y="51"/>
                  </a:lnTo>
                  <a:lnTo>
                    <a:pt x="114" y="60"/>
                  </a:lnTo>
                  <a:lnTo>
                    <a:pt x="109" y="69"/>
                  </a:lnTo>
                  <a:lnTo>
                    <a:pt x="102" y="79"/>
                  </a:lnTo>
                  <a:lnTo>
                    <a:pt x="96" y="88"/>
                  </a:lnTo>
                  <a:lnTo>
                    <a:pt x="82" y="89"/>
                  </a:lnTo>
                  <a:lnTo>
                    <a:pt x="68" y="87"/>
                  </a:lnTo>
                  <a:lnTo>
                    <a:pt x="56" y="83"/>
                  </a:lnTo>
                  <a:lnTo>
                    <a:pt x="44" y="79"/>
                  </a:lnTo>
                  <a:lnTo>
                    <a:pt x="31" y="72"/>
                  </a:lnTo>
                  <a:lnTo>
                    <a:pt x="20" y="64"/>
                  </a:lnTo>
                  <a:lnTo>
                    <a:pt x="10" y="57"/>
                  </a:lnTo>
                  <a:lnTo>
                    <a:pt x="0" y="48"/>
                  </a:lnTo>
                  <a:lnTo>
                    <a:pt x="5" y="36"/>
                  </a:lnTo>
                  <a:lnTo>
                    <a:pt x="13" y="26"/>
                  </a:lnTo>
                  <a:lnTo>
                    <a:pt x="21" y="16"/>
                  </a:lnTo>
                  <a:lnTo>
                    <a:pt x="27" y="6"/>
                  </a:lnTo>
                  <a:lnTo>
                    <a:pt x="41" y="3"/>
                  </a:lnTo>
                  <a:lnTo>
                    <a:pt x="56" y="0"/>
                  </a:lnTo>
                  <a:lnTo>
                    <a:pt x="71" y="0"/>
                  </a:lnTo>
                  <a:lnTo>
                    <a:pt x="85" y="0"/>
                  </a:lnTo>
                  <a:lnTo>
                    <a:pt x="100" y="1"/>
                  </a:lnTo>
                  <a:lnTo>
                    <a:pt x="113" y="5"/>
                  </a:lnTo>
                  <a:lnTo>
                    <a:pt x="128" y="8"/>
                  </a:lnTo>
                  <a:lnTo>
                    <a:pt x="141" y="14"/>
                  </a:lnTo>
                  <a:close/>
                </a:path>
              </a:pathLst>
            </a:custGeom>
            <a:solidFill>
              <a:srgbClr val="FFC1A5"/>
            </a:solidFill>
            <a:ln w="9525">
              <a:noFill/>
              <a:round/>
              <a:headEnd/>
              <a:tailEnd/>
            </a:ln>
          </p:spPr>
          <p:txBody>
            <a:bodyPr/>
            <a:lstStyle/>
            <a:p>
              <a:endParaRPr lang="es-CL"/>
            </a:p>
          </p:txBody>
        </p:sp>
        <p:sp>
          <p:nvSpPr>
            <p:cNvPr id="26" name="Freeform 19"/>
            <p:cNvSpPr>
              <a:spLocks/>
            </p:cNvSpPr>
            <p:nvPr/>
          </p:nvSpPr>
          <p:spPr bwMode="auto">
            <a:xfrm>
              <a:off x="1917" y="1765"/>
              <a:ext cx="79" cy="41"/>
            </a:xfrm>
            <a:custGeom>
              <a:avLst/>
              <a:gdLst/>
              <a:ahLst/>
              <a:cxnLst>
                <a:cxn ang="0">
                  <a:pos x="79" y="41"/>
                </a:cxn>
                <a:cxn ang="0">
                  <a:pos x="72" y="40"/>
                </a:cxn>
                <a:cxn ang="0">
                  <a:pos x="65" y="39"/>
                </a:cxn>
                <a:cxn ang="0">
                  <a:pos x="60" y="38"/>
                </a:cxn>
                <a:cxn ang="0">
                  <a:pos x="54" y="35"/>
                </a:cxn>
                <a:cxn ang="0">
                  <a:pos x="15" y="33"/>
                </a:cxn>
                <a:cxn ang="0">
                  <a:pos x="0" y="0"/>
                </a:cxn>
                <a:cxn ang="0">
                  <a:pos x="8" y="7"/>
                </a:cxn>
                <a:cxn ang="0">
                  <a:pos x="17" y="14"/>
                </a:cxn>
                <a:cxn ang="0">
                  <a:pos x="27" y="21"/>
                </a:cxn>
                <a:cxn ang="0">
                  <a:pos x="36" y="26"/>
                </a:cxn>
                <a:cxn ang="0">
                  <a:pos x="46" y="31"/>
                </a:cxn>
                <a:cxn ang="0">
                  <a:pos x="57" y="34"/>
                </a:cxn>
                <a:cxn ang="0">
                  <a:pos x="67" y="39"/>
                </a:cxn>
                <a:cxn ang="0">
                  <a:pos x="79" y="41"/>
                </a:cxn>
              </a:cxnLst>
              <a:rect l="0" t="0" r="r" b="b"/>
              <a:pathLst>
                <a:path w="79" h="41">
                  <a:moveTo>
                    <a:pt x="79" y="41"/>
                  </a:moveTo>
                  <a:lnTo>
                    <a:pt x="72" y="40"/>
                  </a:lnTo>
                  <a:lnTo>
                    <a:pt x="65" y="39"/>
                  </a:lnTo>
                  <a:lnTo>
                    <a:pt x="60" y="38"/>
                  </a:lnTo>
                  <a:lnTo>
                    <a:pt x="54" y="35"/>
                  </a:lnTo>
                  <a:lnTo>
                    <a:pt x="15" y="33"/>
                  </a:lnTo>
                  <a:lnTo>
                    <a:pt x="0" y="0"/>
                  </a:lnTo>
                  <a:lnTo>
                    <a:pt x="8" y="7"/>
                  </a:lnTo>
                  <a:lnTo>
                    <a:pt x="17" y="14"/>
                  </a:lnTo>
                  <a:lnTo>
                    <a:pt x="27" y="21"/>
                  </a:lnTo>
                  <a:lnTo>
                    <a:pt x="36" y="26"/>
                  </a:lnTo>
                  <a:lnTo>
                    <a:pt x="46" y="31"/>
                  </a:lnTo>
                  <a:lnTo>
                    <a:pt x="57" y="34"/>
                  </a:lnTo>
                  <a:lnTo>
                    <a:pt x="67" y="39"/>
                  </a:lnTo>
                  <a:lnTo>
                    <a:pt x="79" y="41"/>
                  </a:lnTo>
                  <a:close/>
                </a:path>
              </a:pathLst>
            </a:custGeom>
            <a:solidFill>
              <a:srgbClr val="FFC1A5"/>
            </a:solidFill>
            <a:ln w="9525">
              <a:noFill/>
              <a:round/>
              <a:headEnd/>
              <a:tailEnd/>
            </a:ln>
          </p:spPr>
          <p:txBody>
            <a:bodyPr/>
            <a:lstStyle/>
            <a:p>
              <a:endParaRPr lang="es-CL"/>
            </a:p>
          </p:txBody>
        </p:sp>
        <p:sp>
          <p:nvSpPr>
            <p:cNvPr id="27" name="Freeform 20"/>
            <p:cNvSpPr>
              <a:spLocks/>
            </p:cNvSpPr>
            <p:nvPr/>
          </p:nvSpPr>
          <p:spPr bwMode="auto">
            <a:xfrm>
              <a:off x="1688" y="1775"/>
              <a:ext cx="94" cy="103"/>
            </a:xfrm>
            <a:custGeom>
              <a:avLst/>
              <a:gdLst/>
              <a:ahLst/>
              <a:cxnLst>
                <a:cxn ang="0">
                  <a:pos x="94" y="12"/>
                </a:cxn>
                <a:cxn ang="0">
                  <a:pos x="94" y="37"/>
                </a:cxn>
                <a:cxn ang="0">
                  <a:pos x="91" y="61"/>
                </a:cxn>
                <a:cxn ang="0">
                  <a:pos x="81" y="84"/>
                </a:cxn>
                <a:cxn ang="0">
                  <a:pos x="63" y="103"/>
                </a:cxn>
                <a:cxn ang="0">
                  <a:pos x="55" y="102"/>
                </a:cxn>
                <a:cxn ang="0">
                  <a:pos x="46" y="100"/>
                </a:cxn>
                <a:cxn ang="0">
                  <a:pos x="38" y="97"/>
                </a:cxn>
                <a:cxn ang="0">
                  <a:pos x="30" y="94"/>
                </a:cxn>
                <a:cxn ang="0">
                  <a:pos x="21" y="90"/>
                </a:cxn>
                <a:cxn ang="0">
                  <a:pos x="14" y="85"/>
                </a:cxn>
                <a:cxn ang="0">
                  <a:pos x="7" y="79"/>
                </a:cxn>
                <a:cxn ang="0">
                  <a:pos x="0" y="73"/>
                </a:cxn>
                <a:cxn ang="0">
                  <a:pos x="20" y="5"/>
                </a:cxn>
                <a:cxn ang="0">
                  <a:pos x="29" y="2"/>
                </a:cxn>
                <a:cxn ang="0">
                  <a:pos x="38" y="0"/>
                </a:cxn>
                <a:cxn ang="0">
                  <a:pos x="47" y="0"/>
                </a:cxn>
                <a:cxn ang="0">
                  <a:pos x="57" y="1"/>
                </a:cxn>
                <a:cxn ang="0">
                  <a:pos x="67" y="3"/>
                </a:cxn>
                <a:cxn ang="0">
                  <a:pos x="76" y="6"/>
                </a:cxn>
                <a:cxn ang="0">
                  <a:pos x="85" y="9"/>
                </a:cxn>
                <a:cxn ang="0">
                  <a:pos x="94" y="12"/>
                </a:cxn>
              </a:cxnLst>
              <a:rect l="0" t="0" r="r" b="b"/>
              <a:pathLst>
                <a:path w="94" h="103">
                  <a:moveTo>
                    <a:pt x="94" y="12"/>
                  </a:moveTo>
                  <a:lnTo>
                    <a:pt x="94" y="37"/>
                  </a:lnTo>
                  <a:lnTo>
                    <a:pt x="91" y="61"/>
                  </a:lnTo>
                  <a:lnTo>
                    <a:pt x="81" y="84"/>
                  </a:lnTo>
                  <a:lnTo>
                    <a:pt x="63" y="103"/>
                  </a:lnTo>
                  <a:lnTo>
                    <a:pt x="55" y="102"/>
                  </a:lnTo>
                  <a:lnTo>
                    <a:pt x="46" y="100"/>
                  </a:lnTo>
                  <a:lnTo>
                    <a:pt x="38" y="97"/>
                  </a:lnTo>
                  <a:lnTo>
                    <a:pt x="30" y="94"/>
                  </a:lnTo>
                  <a:lnTo>
                    <a:pt x="21" y="90"/>
                  </a:lnTo>
                  <a:lnTo>
                    <a:pt x="14" y="85"/>
                  </a:lnTo>
                  <a:lnTo>
                    <a:pt x="7" y="79"/>
                  </a:lnTo>
                  <a:lnTo>
                    <a:pt x="0" y="73"/>
                  </a:lnTo>
                  <a:lnTo>
                    <a:pt x="20" y="5"/>
                  </a:lnTo>
                  <a:lnTo>
                    <a:pt x="29" y="2"/>
                  </a:lnTo>
                  <a:lnTo>
                    <a:pt x="38" y="0"/>
                  </a:lnTo>
                  <a:lnTo>
                    <a:pt x="47" y="0"/>
                  </a:lnTo>
                  <a:lnTo>
                    <a:pt x="57" y="1"/>
                  </a:lnTo>
                  <a:lnTo>
                    <a:pt x="67" y="3"/>
                  </a:lnTo>
                  <a:lnTo>
                    <a:pt x="76" y="6"/>
                  </a:lnTo>
                  <a:lnTo>
                    <a:pt x="85" y="9"/>
                  </a:lnTo>
                  <a:lnTo>
                    <a:pt x="94" y="12"/>
                  </a:lnTo>
                  <a:close/>
                </a:path>
              </a:pathLst>
            </a:custGeom>
            <a:solidFill>
              <a:srgbClr val="FFC1A5"/>
            </a:solidFill>
            <a:ln w="9525">
              <a:noFill/>
              <a:round/>
              <a:headEnd/>
              <a:tailEnd/>
            </a:ln>
          </p:spPr>
          <p:txBody>
            <a:bodyPr/>
            <a:lstStyle/>
            <a:p>
              <a:endParaRPr lang="es-CL"/>
            </a:p>
          </p:txBody>
        </p:sp>
        <p:sp>
          <p:nvSpPr>
            <p:cNvPr id="28" name="Freeform 21"/>
            <p:cNvSpPr>
              <a:spLocks/>
            </p:cNvSpPr>
            <p:nvPr/>
          </p:nvSpPr>
          <p:spPr bwMode="auto">
            <a:xfrm>
              <a:off x="1477" y="1838"/>
              <a:ext cx="133" cy="123"/>
            </a:xfrm>
            <a:custGeom>
              <a:avLst/>
              <a:gdLst/>
              <a:ahLst/>
              <a:cxnLst>
                <a:cxn ang="0">
                  <a:pos x="133" y="4"/>
                </a:cxn>
                <a:cxn ang="0">
                  <a:pos x="130" y="10"/>
                </a:cxn>
                <a:cxn ang="0">
                  <a:pos x="125" y="15"/>
                </a:cxn>
                <a:cxn ang="0">
                  <a:pos x="121" y="20"/>
                </a:cxn>
                <a:cxn ang="0">
                  <a:pos x="116" y="25"/>
                </a:cxn>
                <a:cxn ang="0">
                  <a:pos x="112" y="30"/>
                </a:cxn>
                <a:cxn ang="0">
                  <a:pos x="107" y="35"/>
                </a:cxn>
                <a:cxn ang="0">
                  <a:pos x="103" y="40"/>
                </a:cxn>
                <a:cxn ang="0">
                  <a:pos x="100" y="46"/>
                </a:cxn>
                <a:cxn ang="0">
                  <a:pos x="93" y="49"/>
                </a:cxn>
                <a:cxn ang="0">
                  <a:pos x="86" y="51"/>
                </a:cxn>
                <a:cxn ang="0">
                  <a:pos x="79" y="53"/>
                </a:cxn>
                <a:cxn ang="0">
                  <a:pos x="74" y="57"/>
                </a:cxn>
                <a:cxn ang="0">
                  <a:pos x="67" y="59"/>
                </a:cxn>
                <a:cxn ang="0">
                  <a:pos x="61" y="62"/>
                </a:cxn>
                <a:cxn ang="0">
                  <a:pos x="56" y="67"/>
                </a:cxn>
                <a:cxn ang="0">
                  <a:pos x="50" y="71"/>
                </a:cxn>
                <a:cxn ang="0">
                  <a:pos x="42" y="84"/>
                </a:cxn>
                <a:cxn ang="0">
                  <a:pos x="32" y="95"/>
                </a:cxn>
                <a:cxn ang="0">
                  <a:pos x="24" y="107"/>
                </a:cxn>
                <a:cxn ang="0">
                  <a:pos x="24" y="123"/>
                </a:cxn>
                <a:cxn ang="0">
                  <a:pos x="20" y="122"/>
                </a:cxn>
                <a:cxn ang="0">
                  <a:pos x="17" y="120"/>
                </a:cxn>
                <a:cxn ang="0">
                  <a:pos x="15" y="115"/>
                </a:cxn>
                <a:cxn ang="0">
                  <a:pos x="13" y="112"/>
                </a:cxn>
                <a:cxn ang="0">
                  <a:pos x="13" y="111"/>
                </a:cxn>
                <a:cxn ang="0">
                  <a:pos x="13" y="110"/>
                </a:cxn>
                <a:cxn ang="0">
                  <a:pos x="13" y="109"/>
                </a:cxn>
                <a:cxn ang="0">
                  <a:pos x="12" y="107"/>
                </a:cxn>
                <a:cxn ang="0">
                  <a:pos x="9" y="111"/>
                </a:cxn>
                <a:cxn ang="0">
                  <a:pos x="6" y="114"/>
                </a:cxn>
                <a:cxn ang="0">
                  <a:pos x="6" y="119"/>
                </a:cxn>
                <a:cxn ang="0">
                  <a:pos x="10" y="121"/>
                </a:cxn>
                <a:cxn ang="0">
                  <a:pos x="7" y="122"/>
                </a:cxn>
                <a:cxn ang="0">
                  <a:pos x="6" y="122"/>
                </a:cxn>
                <a:cxn ang="0">
                  <a:pos x="4" y="121"/>
                </a:cxn>
                <a:cxn ang="0">
                  <a:pos x="2" y="121"/>
                </a:cxn>
                <a:cxn ang="0">
                  <a:pos x="0" y="111"/>
                </a:cxn>
                <a:cxn ang="0">
                  <a:pos x="0" y="102"/>
                </a:cxn>
                <a:cxn ang="0">
                  <a:pos x="2" y="92"/>
                </a:cxn>
                <a:cxn ang="0">
                  <a:pos x="6" y="83"/>
                </a:cxn>
                <a:cxn ang="0">
                  <a:pos x="11" y="75"/>
                </a:cxn>
                <a:cxn ang="0">
                  <a:pos x="16" y="66"/>
                </a:cxn>
                <a:cxn ang="0">
                  <a:pos x="22" y="58"/>
                </a:cxn>
                <a:cxn ang="0">
                  <a:pos x="26" y="50"/>
                </a:cxn>
                <a:cxn ang="0">
                  <a:pos x="34" y="42"/>
                </a:cxn>
                <a:cxn ang="0">
                  <a:pos x="41" y="35"/>
                </a:cxn>
                <a:cxn ang="0">
                  <a:pos x="49" y="30"/>
                </a:cxn>
                <a:cxn ang="0">
                  <a:pos x="57" y="24"/>
                </a:cxn>
                <a:cxn ang="0">
                  <a:pos x="65" y="20"/>
                </a:cxn>
                <a:cxn ang="0">
                  <a:pos x="73" y="15"/>
                </a:cxn>
                <a:cxn ang="0">
                  <a:pos x="83" y="13"/>
                </a:cxn>
                <a:cxn ang="0">
                  <a:pos x="93" y="11"/>
                </a:cxn>
                <a:cxn ang="0">
                  <a:pos x="97" y="9"/>
                </a:cxn>
                <a:cxn ang="0">
                  <a:pos x="102" y="6"/>
                </a:cxn>
                <a:cxn ang="0">
                  <a:pos x="107" y="4"/>
                </a:cxn>
                <a:cxn ang="0">
                  <a:pos x="113" y="2"/>
                </a:cxn>
                <a:cxn ang="0">
                  <a:pos x="119" y="1"/>
                </a:cxn>
                <a:cxn ang="0">
                  <a:pos x="123" y="0"/>
                </a:cxn>
                <a:cxn ang="0">
                  <a:pos x="129" y="1"/>
                </a:cxn>
                <a:cxn ang="0">
                  <a:pos x="133" y="4"/>
                </a:cxn>
              </a:cxnLst>
              <a:rect l="0" t="0" r="r" b="b"/>
              <a:pathLst>
                <a:path w="133" h="123">
                  <a:moveTo>
                    <a:pt x="133" y="4"/>
                  </a:moveTo>
                  <a:lnTo>
                    <a:pt x="130" y="10"/>
                  </a:lnTo>
                  <a:lnTo>
                    <a:pt x="125" y="15"/>
                  </a:lnTo>
                  <a:lnTo>
                    <a:pt x="121" y="20"/>
                  </a:lnTo>
                  <a:lnTo>
                    <a:pt x="116" y="25"/>
                  </a:lnTo>
                  <a:lnTo>
                    <a:pt x="112" y="30"/>
                  </a:lnTo>
                  <a:lnTo>
                    <a:pt x="107" y="35"/>
                  </a:lnTo>
                  <a:lnTo>
                    <a:pt x="103" y="40"/>
                  </a:lnTo>
                  <a:lnTo>
                    <a:pt x="100" y="46"/>
                  </a:lnTo>
                  <a:lnTo>
                    <a:pt x="93" y="49"/>
                  </a:lnTo>
                  <a:lnTo>
                    <a:pt x="86" y="51"/>
                  </a:lnTo>
                  <a:lnTo>
                    <a:pt x="79" y="53"/>
                  </a:lnTo>
                  <a:lnTo>
                    <a:pt x="74" y="57"/>
                  </a:lnTo>
                  <a:lnTo>
                    <a:pt x="67" y="59"/>
                  </a:lnTo>
                  <a:lnTo>
                    <a:pt x="61" y="62"/>
                  </a:lnTo>
                  <a:lnTo>
                    <a:pt x="56" y="67"/>
                  </a:lnTo>
                  <a:lnTo>
                    <a:pt x="50" y="71"/>
                  </a:lnTo>
                  <a:lnTo>
                    <a:pt x="42" y="84"/>
                  </a:lnTo>
                  <a:lnTo>
                    <a:pt x="32" y="95"/>
                  </a:lnTo>
                  <a:lnTo>
                    <a:pt x="24" y="107"/>
                  </a:lnTo>
                  <a:lnTo>
                    <a:pt x="24" y="123"/>
                  </a:lnTo>
                  <a:lnTo>
                    <a:pt x="20" y="122"/>
                  </a:lnTo>
                  <a:lnTo>
                    <a:pt x="17" y="120"/>
                  </a:lnTo>
                  <a:lnTo>
                    <a:pt x="15" y="115"/>
                  </a:lnTo>
                  <a:lnTo>
                    <a:pt x="13" y="112"/>
                  </a:lnTo>
                  <a:lnTo>
                    <a:pt x="13" y="111"/>
                  </a:lnTo>
                  <a:lnTo>
                    <a:pt x="13" y="110"/>
                  </a:lnTo>
                  <a:lnTo>
                    <a:pt x="13" y="109"/>
                  </a:lnTo>
                  <a:lnTo>
                    <a:pt x="12" y="107"/>
                  </a:lnTo>
                  <a:lnTo>
                    <a:pt x="9" y="111"/>
                  </a:lnTo>
                  <a:lnTo>
                    <a:pt x="6" y="114"/>
                  </a:lnTo>
                  <a:lnTo>
                    <a:pt x="6" y="119"/>
                  </a:lnTo>
                  <a:lnTo>
                    <a:pt x="10" y="121"/>
                  </a:lnTo>
                  <a:lnTo>
                    <a:pt x="7" y="122"/>
                  </a:lnTo>
                  <a:lnTo>
                    <a:pt x="6" y="122"/>
                  </a:lnTo>
                  <a:lnTo>
                    <a:pt x="4" y="121"/>
                  </a:lnTo>
                  <a:lnTo>
                    <a:pt x="2" y="121"/>
                  </a:lnTo>
                  <a:lnTo>
                    <a:pt x="0" y="111"/>
                  </a:lnTo>
                  <a:lnTo>
                    <a:pt x="0" y="102"/>
                  </a:lnTo>
                  <a:lnTo>
                    <a:pt x="2" y="92"/>
                  </a:lnTo>
                  <a:lnTo>
                    <a:pt x="6" y="83"/>
                  </a:lnTo>
                  <a:lnTo>
                    <a:pt x="11" y="75"/>
                  </a:lnTo>
                  <a:lnTo>
                    <a:pt x="16" y="66"/>
                  </a:lnTo>
                  <a:lnTo>
                    <a:pt x="22" y="58"/>
                  </a:lnTo>
                  <a:lnTo>
                    <a:pt x="26" y="50"/>
                  </a:lnTo>
                  <a:lnTo>
                    <a:pt x="34" y="42"/>
                  </a:lnTo>
                  <a:lnTo>
                    <a:pt x="41" y="35"/>
                  </a:lnTo>
                  <a:lnTo>
                    <a:pt x="49" y="30"/>
                  </a:lnTo>
                  <a:lnTo>
                    <a:pt x="57" y="24"/>
                  </a:lnTo>
                  <a:lnTo>
                    <a:pt x="65" y="20"/>
                  </a:lnTo>
                  <a:lnTo>
                    <a:pt x="73" y="15"/>
                  </a:lnTo>
                  <a:lnTo>
                    <a:pt x="83" y="13"/>
                  </a:lnTo>
                  <a:lnTo>
                    <a:pt x="93" y="11"/>
                  </a:lnTo>
                  <a:lnTo>
                    <a:pt x="97" y="9"/>
                  </a:lnTo>
                  <a:lnTo>
                    <a:pt x="102" y="6"/>
                  </a:lnTo>
                  <a:lnTo>
                    <a:pt x="107" y="4"/>
                  </a:lnTo>
                  <a:lnTo>
                    <a:pt x="113" y="2"/>
                  </a:lnTo>
                  <a:lnTo>
                    <a:pt x="119" y="1"/>
                  </a:lnTo>
                  <a:lnTo>
                    <a:pt x="123" y="0"/>
                  </a:lnTo>
                  <a:lnTo>
                    <a:pt x="129" y="1"/>
                  </a:lnTo>
                  <a:lnTo>
                    <a:pt x="133" y="4"/>
                  </a:lnTo>
                  <a:close/>
                </a:path>
              </a:pathLst>
            </a:custGeom>
            <a:solidFill>
              <a:srgbClr val="000000"/>
            </a:solidFill>
            <a:ln w="9525">
              <a:noFill/>
              <a:round/>
              <a:headEnd/>
              <a:tailEnd/>
            </a:ln>
          </p:spPr>
          <p:txBody>
            <a:bodyPr/>
            <a:lstStyle/>
            <a:p>
              <a:endParaRPr lang="es-CL"/>
            </a:p>
          </p:txBody>
        </p:sp>
        <p:sp>
          <p:nvSpPr>
            <p:cNvPr id="29" name="Freeform 22"/>
            <p:cNvSpPr>
              <a:spLocks/>
            </p:cNvSpPr>
            <p:nvPr/>
          </p:nvSpPr>
          <p:spPr bwMode="auto">
            <a:xfrm>
              <a:off x="1951" y="1863"/>
              <a:ext cx="35" cy="64"/>
            </a:xfrm>
            <a:custGeom>
              <a:avLst/>
              <a:gdLst/>
              <a:ahLst/>
              <a:cxnLst>
                <a:cxn ang="0">
                  <a:pos x="35" y="14"/>
                </a:cxn>
                <a:cxn ang="0">
                  <a:pos x="35" y="22"/>
                </a:cxn>
                <a:cxn ang="0">
                  <a:pos x="32" y="30"/>
                </a:cxn>
                <a:cxn ang="0">
                  <a:pos x="29" y="35"/>
                </a:cxn>
                <a:cxn ang="0">
                  <a:pos x="23" y="40"/>
                </a:cxn>
                <a:cxn ang="0">
                  <a:pos x="18" y="45"/>
                </a:cxn>
                <a:cxn ang="0">
                  <a:pos x="12" y="51"/>
                </a:cxn>
                <a:cxn ang="0">
                  <a:pos x="6" y="57"/>
                </a:cxn>
                <a:cxn ang="0">
                  <a:pos x="2" y="63"/>
                </a:cxn>
                <a:cxn ang="0">
                  <a:pos x="0" y="64"/>
                </a:cxn>
                <a:cxn ang="0">
                  <a:pos x="0" y="48"/>
                </a:cxn>
                <a:cxn ang="0">
                  <a:pos x="3" y="31"/>
                </a:cxn>
                <a:cxn ang="0">
                  <a:pos x="10" y="15"/>
                </a:cxn>
                <a:cxn ang="0">
                  <a:pos x="20" y="2"/>
                </a:cxn>
                <a:cxn ang="0">
                  <a:pos x="26" y="0"/>
                </a:cxn>
                <a:cxn ang="0">
                  <a:pos x="29" y="4"/>
                </a:cxn>
                <a:cxn ang="0">
                  <a:pos x="32" y="9"/>
                </a:cxn>
                <a:cxn ang="0">
                  <a:pos x="35" y="14"/>
                </a:cxn>
              </a:cxnLst>
              <a:rect l="0" t="0" r="r" b="b"/>
              <a:pathLst>
                <a:path w="35" h="64">
                  <a:moveTo>
                    <a:pt x="35" y="14"/>
                  </a:moveTo>
                  <a:lnTo>
                    <a:pt x="35" y="22"/>
                  </a:lnTo>
                  <a:lnTo>
                    <a:pt x="32" y="30"/>
                  </a:lnTo>
                  <a:lnTo>
                    <a:pt x="29" y="35"/>
                  </a:lnTo>
                  <a:lnTo>
                    <a:pt x="23" y="40"/>
                  </a:lnTo>
                  <a:lnTo>
                    <a:pt x="18" y="45"/>
                  </a:lnTo>
                  <a:lnTo>
                    <a:pt x="12" y="51"/>
                  </a:lnTo>
                  <a:lnTo>
                    <a:pt x="6" y="57"/>
                  </a:lnTo>
                  <a:lnTo>
                    <a:pt x="2" y="63"/>
                  </a:lnTo>
                  <a:lnTo>
                    <a:pt x="0" y="64"/>
                  </a:lnTo>
                  <a:lnTo>
                    <a:pt x="0" y="48"/>
                  </a:lnTo>
                  <a:lnTo>
                    <a:pt x="3" y="31"/>
                  </a:lnTo>
                  <a:lnTo>
                    <a:pt x="10" y="15"/>
                  </a:lnTo>
                  <a:lnTo>
                    <a:pt x="20" y="2"/>
                  </a:lnTo>
                  <a:lnTo>
                    <a:pt x="26" y="0"/>
                  </a:lnTo>
                  <a:lnTo>
                    <a:pt x="29" y="4"/>
                  </a:lnTo>
                  <a:lnTo>
                    <a:pt x="32" y="9"/>
                  </a:lnTo>
                  <a:lnTo>
                    <a:pt x="35" y="14"/>
                  </a:lnTo>
                  <a:close/>
                </a:path>
              </a:pathLst>
            </a:custGeom>
            <a:solidFill>
              <a:srgbClr val="000000"/>
            </a:solidFill>
            <a:ln w="9525">
              <a:noFill/>
              <a:round/>
              <a:headEnd/>
              <a:tailEnd/>
            </a:ln>
          </p:spPr>
          <p:txBody>
            <a:bodyPr/>
            <a:lstStyle/>
            <a:p>
              <a:endParaRPr lang="es-CL"/>
            </a:p>
          </p:txBody>
        </p:sp>
        <p:sp>
          <p:nvSpPr>
            <p:cNvPr id="30" name="Freeform 23"/>
            <p:cNvSpPr>
              <a:spLocks/>
            </p:cNvSpPr>
            <p:nvPr/>
          </p:nvSpPr>
          <p:spPr bwMode="auto">
            <a:xfrm>
              <a:off x="715" y="1898"/>
              <a:ext cx="1257" cy="1630"/>
            </a:xfrm>
            <a:custGeom>
              <a:avLst/>
              <a:gdLst/>
              <a:ahLst/>
              <a:cxnLst>
                <a:cxn ang="0">
                  <a:pos x="556" y="145"/>
                </a:cxn>
                <a:cxn ang="0">
                  <a:pos x="635" y="197"/>
                </a:cxn>
                <a:cxn ang="0">
                  <a:pos x="641" y="159"/>
                </a:cxn>
                <a:cxn ang="0">
                  <a:pos x="667" y="145"/>
                </a:cxn>
                <a:cxn ang="0">
                  <a:pos x="715" y="217"/>
                </a:cxn>
                <a:cxn ang="0">
                  <a:pos x="797" y="259"/>
                </a:cxn>
                <a:cxn ang="0">
                  <a:pos x="814" y="238"/>
                </a:cxn>
                <a:cxn ang="0">
                  <a:pos x="764" y="175"/>
                </a:cxn>
                <a:cxn ang="0">
                  <a:pos x="802" y="109"/>
                </a:cxn>
                <a:cxn ang="0">
                  <a:pos x="865" y="81"/>
                </a:cxn>
                <a:cxn ang="0">
                  <a:pos x="927" y="202"/>
                </a:cxn>
                <a:cxn ang="0">
                  <a:pos x="1001" y="254"/>
                </a:cxn>
                <a:cxn ang="0">
                  <a:pos x="1018" y="269"/>
                </a:cxn>
                <a:cxn ang="0">
                  <a:pos x="953" y="264"/>
                </a:cxn>
                <a:cxn ang="0">
                  <a:pos x="894" y="329"/>
                </a:cxn>
                <a:cxn ang="0">
                  <a:pos x="922" y="451"/>
                </a:cxn>
                <a:cxn ang="0">
                  <a:pos x="972" y="519"/>
                </a:cxn>
                <a:cxn ang="0">
                  <a:pos x="921" y="563"/>
                </a:cxn>
                <a:cxn ang="0">
                  <a:pos x="875" y="678"/>
                </a:cxn>
                <a:cxn ang="0">
                  <a:pos x="880" y="868"/>
                </a:cxn>
                <a:cxn ang="0">
                  <a:pos x="906" y="715"/>
                </a:cxn>
                <a:cxn ang="0">
                  <a:pos x="982" y="608"/>
                </a:cxn>
                <a:cxn ang="0">
                  <a:pos x="1109" y="593"/>
                </a:cxn>
                <a:cxn ang="0">
                  <a:pos x="1224" y="642"/>
                </a:cxn>
                <a:cxn ang="0">
                  <a:pos x="1248" y="908"/>
                </a:cxn>
                <a:cxn ang="0">
                  <a:pos x="1249" y="1086"/>
                </a:cxn>
                <a:cxn ang="0">
                  <a:pos x="1140" y="1306"/>
                </a:cxn>
                <a:cxn ang="0">
                  <a:pos x="1028" y="1510"/>
                </a:cxn>
                <a:cxn ang="0">
                  <a:pos x="990" y="1592"/>
                </a:cxn>
                <a:cxn ang="0">
                  <a:pos x="877" y="1627"/>
                </a:cxn>
                <a:cxn ang="0">
                  <a:pos x="764" y="1614"/>
                </a:cxn>
                <a:cxn ang="0">
                  <a:pos x="647" y="1621"/>
                </a:cxn>
                <a:cxn ang="0">
                  <a:pos x="565" y="1593"/>
                </a:cxn>
                <a:cxn ang="0">
                  <a:pos x="403" y="1388"/>
                </a:cxn>
                <a:cxn ang="0">
                  <a:pos x="349" y="1284"/>
                </a:cxn>
                <a:cxn ang="0">
                  <a:pos x="320" y="1171"/>
                </a:cxn>
                <a:cxn ang="0">
                  <a:pos x="327" y="1302"/>
                </a:cxn>
                <a:cxn ang="0">
                  <a:pos x="299" y="1352"/>
                </a:cxn>
                <a:cxn ang="0">
                  <a:pos x="236" y="1204"/>
                </a:cxn>
                <a:cxn ang="0">
                  <a:pos x="210" y="1004"/>
                </a:cxn>
                <a:cxn ang="0">
                  <a:pos x="194" y="965"/>
                </a:cxn>
                <a:cxn ang="0">
                  <a:pos x="135" y="1018"/>
                </a:cxn>
                <a:cxn ang="0">
                  <a:pos x="103" y="888"/>
                </a:cxn>
                <a:cxn ang="0">
                  <a:pos x="46" y="717"/>
                </a:cxn>
                <a:cxn ang="0">
                  <a:pos x="3" y="589"/>
                </a:cxn>
                <a:cxn ang="0">
                  <a:pos x="58" y="526"/>
                </a:cxn>
                <a:cxn ang="0">
                  <a:pos x="111" y="544"/>
                </a:cxn>
                <a:cxn ang="0">
                  <a:pos x="168" y="659"/>
                </a:cxn>
                <a:cxn ang="0">
                  <a:pos x="205" y="808"/>
                </a:cxn>
                <a:cxn ang="0">
                  <a:pos x="221" y="707"/>
                </a:cxn>
                <a:cxn ang="0">
                  <a:pos x="269" y="537"/>
                </a:cxn>
                <a:cxn ang="0">
                  <a:pos x="288" y="387"/>
                </a:cxn>
                <a:cxn ang="0">
                  <a:pos x="287" y="283"/>
                </a:cxn>
                <a:cxn ang="0">
                  <a:pos x="305" y="184"/>
                </a:cxn>
                <a:cxn ang="0">
                  <a:pos x="367" y="56"/>
                </a:cxn>
                <a:cxn ang="0">
                  <a:pos x="396" y="41"/>
                </a:cxn>
                <a:cxn ang="0">
                  <a:pos x="364" y="237"/>
                </a:cxn>
                <a:cxn ang="0">
                  <a:pos x="409" y="280"/>
                </a:cxn>
                <a:cxn ang="0">
                  <a:pos x="395" y="193"/>
                </a:cxn>
                <a:cxn ang="0">
                  <a:pos x="472" y="43"/>
                </a:cxn>
              </a:cxnLst>
              <a:rect l="0" t="0" r="r" b="b"/>
              <a:pathLst>
                <a:path w="1257" h="1630">
                  <a:moveTo>
                    <a:pt x="515" y="32"/>
                  </a:moveTo>
                  <a:lnTo>
                    <a:pt x="517" y="50"/>
                  </a:lnTo>
                  <a:lnTo>
                    <a:pt x="520" y="66"/>
                  </a:lnTo>
                  <a:lnTo>
                    <a:pt x="524" y="83"/>
                  </a:lnTo>
                  <a:lnTo>
                    <a:pt x="531" y="99"/>
                  </a:lnTo>
                  <a:lnTo>
                    <a:pt x="539" y="115"/>
                  </a:lnTo>
                  <a:lnTo>
                    <a:pt x="547" y="129"/>
                  </a:lnTo>
                  <a:lnTo>
                    <a:pt x="556" y="145"/>
                  </a:lnTo>
                  <a:lnTo>
                    <a:pt x="566" y="160"/>
                  </a:lnTo>
                  <a:lnTo>
                    <a:pt x="575" y="168"/>
                  </a:lnTo>
                  <a:lnTo>
                    <a:pt x="584" y="174"/>
                  </a:lnTo>
                  <a:lnTo>
                    <a:pt x="594" y="180"/>
                  </a:lnTo>
                  <a:lnTo>
                    <a:pt x="603" y="186"/>
                  </a:lnTo>
                  <a:lnTo>
                    <a:pt x="613" y="190"/>
                  </a:lnTo>
                  <a:lnTo>
                    <a:pt x="623" y="195"/>
                  </a:lnTo>
                  <a:lnTo>
                    <a:pt x="635" y="197"/>
                  </a:lnTo>
                  <a:lnTo>
                    <a:pt x="646" y="199"/>
                  </a:lnTo>
                  <a:lnTo>
                    <a:pt x="649" y="197"/>
                  </a:lnTo>
                  <a:lnTo>
                    <a:pt x="653" y="198"/>
                  </a:lnTo>
                  <a:lnTo>
                    <a:pt x="655" y="198"/>
                  </a:lnTo>
                  <a:lnTo>
                    <a:pt x="658" y="197"/>
                  </a:lnTo>
                  <a:lnTo>
                    <a:pt x="653" y="184"/>
                  </a:lnTo>
                  <a:lnTo>
                    <a:pt x="647" y="171"/>
                  </a:lnTo>
                  <a:lnTo>
                    <a:pt x="641" y="159"/>
                  </a:lnTo>
                  <a:lnTo>
                    <a:pt x="637" y="145"/>
                  </a:lnTo>
                  <a:lnTo>
                    <a:pt x="633" y="132"/>
                  </a:lnTo>
                  <a:lnTo>
                    <a:pt x="633" y="118"/>
                  </a:lnTo>
                  <a:lnTo>
                    <a:pt x="638" y="105"/>
                  </a:lnTo>
                  <a:lnTo>
                    <a:pt x="646" y="92"/>
                  </a:lnTo>
                  <a:lnTo>
                    <a:pt x="651" y="110"/>
                  </a:lnTo>
                  <a:lnTo>
                    <a:pt x="659" y="128"/>
                  </a:lnTo>
                  <a:lnTo>
                    <a:pt x="667" y="145"/>
                  </a:lnTo>
                  <a:lnTo>
                    <a:pt x="675" y="163"/>
                  </a:lnTo>
                  <a:lnTo>
                    <a:pt x="681" y="171"/>
                  </a:lnTo>
                  <a:lnTo>
                    <a:pt x="686" y="179"/>
                  </a:lnTo>
                  <a:lnTo>
                    <a:pt x="691" y="187"/>
                  </a:lnTo>
                  <a:lnTo>
                    <a:pt x="696" y="195"/>
                  </a:lnTo>
                  <a:lnTo>
                    <a:pt x="702" y="202"/>
                  </a:lnTo>
                  <a:lnTo>
                    <a:pt x="709" y="209"/>
                  </a:lnTo>
                  <a:lnTo>
                    <a:pt x="715" y="217"/>
                  </a:lnTo>
                  <a:lnTo>
                    <a:pt x="722" y="224"/>
                  </a:lnTo>
                  <a:lnTo>
                    <a:pt x="721" y="224"/>
                  </a:lnTo>
                  <a:lnTo>
                    <a:pt x="732" y="232"/>
                  </a:lnTo>
                  <a:lnTo>
                    <a:pt x="745" y="240"/>
                  </a:lnTo>
                  <a:lnTo>
                    <a:pt x="757" y="247"/>
                  </a:lnTo>
                  <a:lnTo>
                    <a:pt x="771" y="253"/>
                  </a:lnTo>
                  <a:lnTo>
                    <a:pt x="784" y="258"/>
                  </a:lnTo>
                  <a:lnTo>
                    <a:pt x="797" y="259"/>
                  </a:lnTo>
                  <a:lnTo>
                    <a:pt x="811" y="259"/>
                  </a:lnTo>
                  <a:lnTo>
                    <a:pt x="826" y="254"/>
                  </a:lnTo>
                  <a:lnTo>
                    <a:pt x="828" y="252"/>
                  </a:lnTo>
                  <a:lnTo>
                    <a:pt x="830" y="250"/>
                  </a:lnTo>
                  <a:lnTo>
                    <a:pt x="831" y="247"/>
                  </a:lnTo>
                  <a:lnTo>
                    <a:pt x="831" y="245"/>
                  </a:lnTo>
                  <a:lnTo>
                    <a:pt x="823" y="242"/>
                  </a:lnTo>
                  <a:lnTo>
                    <a:pt x="814" y="238"/>
                  </a:lnTo>
                  <a:lnTo>
                    <a:pt x="805" y="235"/>
                  </a:lnTo>
                  <a:lnTo>
                    <a:pt x="797" y="232"/>
                  </a:lnTo>
                  <a:lnTo>
                    <a:pt x="790" y="227"/>
                  </a:lnTo>
                  <a:lnTo>
                    <a:pt x="782" y="222"/>
                  </a:lnTo>
                  <a:lnTo>
                    <a:pt x="776" y="215"/>
                  </a:lnTo>
                  <a:lnTo>
                    <a:pt x="772" y="206"/>
                  </a:lnTo>
                  <a:lnTo>
                    <a:pt x="765" y="191"/>
                  </a:lnTo>
                  <a:lnTo>
                    <a:pt x="764" y="175"/>
                  </a:lnTo>
                  <a:lnTo>
                    <a:pt x="765" y="160"/>
                  </a:lnTo>
                  <a:lnTo>
                    <a:pt x="772" y="144"/>
                  </a:lnTo>
                  <a:lnTo>
                    <a:pt x="775" y="136"/>
                  </a:lnTo>
                  <a:lnTo>
                    <a:pt x="779" y="129"/>
                  </a:lnTo>
                  <a:lnTo>
                    <a:pt x="784" y="124"/>
                  </a:lnTo>
                  <a:lnTo>
                    <a:pt x="790" y="118"/>
                  </a:lnTo>
                  <a:lnTo>
                    <a:pt x="795" y="114"/>
                  </a:lnTo>
                  <a:lnTo>
                    <a:pt x="802" y="109"/>
                  </a:lnTo>
                  <a:lnTo>
                    <a:pt x="809" y="105"/>
                  </a:lnTo>
                  <a:lnTo>
                    <a:pt x="815" y="100"/>
                  </a:lnTo>
                  <a:lnTo>
                    <a:pt x="824" y="98"/>
                  </a:lnTo>
                  <a:lnTo>
                    <a:pt x="832" y="95"/>
                  </a:lnTo>
                  <a:lnTo>
                    <a:pt x="840" y="91"/>
                  </a:lnTo>
                  <a:lnTo>
                    <a:pt x="848" y="87"/>
                  </a:lnTo>
                  <a:lnTo>
                    <a:pt x="857" y="83"/>
                  </a:lnTo>
                  <a:lnTo>
                    <a:pt x="865" y="81"/>
                  </a:lnTo>
                  <a:lnTo>
                    <a:pt x="874" y="81"/>
                  </a:lnTo>
                  <a:lnTo>
                    <a:pt x="884" y="83"/>
                  </a:lnTo>
                  <a:lnTo>
                    <a:pt x="885" y="110"/>
                  </a:lnTo>
                  <a:lnTo>
                    <a:pt x="892" y="134"/>
                  </a:lnTo>
                  <a:lnTo>
                    <a:pt x="902" y="159"/>
                  </a:lnTo>
                  <a:lnTo>
                    <a:pt x="912" y="182"/>
                  </a:lnTo>
                  <a:lnTo>
                    <a:pt x="919" y="192"/>
                  </a:lnTo>
                  <a:lnTo>
                    <a:pt x="927" y="202"/>
                  </a:lnTo>
                  <a:lnTo>
                    <a:pt x="936" y="210"/>
                  </a:lnTo>
                  <a:lnTo>
                    <a:pt x="947" y="218"/>
                  </a:lnTo>
                  <a:lnTo>
                    <a:pt x="958" y="226"/>
                  </a:lnTo>
                  <a:lnTo>
                    <a:pt x="968" y="234"/>
                  </a:lnTo>
                  <a:lnTo>
                    <a:pt x="980" y="241"/>
                  </a:lnTo>
                  <a:lnTo>
                    <a:pt x="991" y="249"/>
                  </a:lnTo>
                  <a:lnTo>
                    <a:pt x="996" y="252"/>
                  </a:lnTo>
                  <a:lnTo>
                    <a:pt x="1001" y="254"/>
                  </a:lnTo>
                  <a:lnTo>
                    <a:pt x="1006" y="256"/>
                  </a:lnTo>
                  <a:lnTo>
                    <a:pt x="1012" y="260"/>
                  </a:lnTo>
                  <a:lnTo>
                    <a:pt x="1018" y="262"/>
                  </a:lnTo>
                  <a:lnTo>
                    <a:pt x="1022" y="265"/>
                  </a:lnTo>
                  <a:lnTo>
                    <a:pt x="1027" y="270"/>
                  </a:lnTo>
                  <a:lnTo>
                    <a:pt x="1031" y="275"/>
                  </a:lnTo>
                  <a:lnTo>
                    <a:pt x="1024" y="272"/>
                  </a:lnTo>
                  <a:lnTo>
                    <a:pt x="1018" y="269"/>
                  </a:lnTo>
                  <a:lnTo>
                    <a:pt x="1010" y="266"/>
                  </a:lnTo>
                  <a:lnTo>
                    <a:pt x="1003" y="263"/>
                  </a:lnTo>
                  <a:lnTo>
                    <a:pt x="995" y="262"/>
                  </a:lnTo>
                  <a:lnTo>
                    <a:pt x="987" y="260"/>
                  </a:lnTo>
                  <a:lnTo>
                    <a:pt x="978" y="259"/>
                  </a:lnTo>
                  <a:lnTo>
                    <a:pt x="971" y="258"/>
                  </a:lnTo>
                  <a:lnTo>
                    <a:pt x="962" y="261"/>
                  </a:lnTo>
                  <a:lnTo>
                    <a:pt x="953" y="264"/>
                  </a:lnTo>
                  <a:lnTo>
                    <a:pt x="944" y="269"/>
                  </a:lnTo>
                  <a:lnTo>
                    <a:pt x="935" y="273"/>
                  </a:lnTo>
                  <a:lnTo>
                    <a:pt x="927" y="278"/>
                  </a:lnTo>
                  <a:lnTo>
                    <a:pt x="920" y="284"/>
                  </a:lnTo>
                  <a:lnTo>
                    <a:pt x="913" y="291"/>
                  </a:lnTo>
                  <a:lnTo>
                    <a:pt x="908" y="300"/>
                  </a:lnTo>
                  <a:lnTo>
                    <a:pt x="899" y="315"/>
                  </a:lnTo>
                  <a:lnTo>
                    <a:pt x="894" y="329"/>
                  </a:lnTo>
                  <a:lnTo>
                    <a:pt x="894" y="345"/>
                  </a:lnTo>
                  <a:lnTo>
                    <a:pt x="896" y="361"/>
                  </a:lnTo>
                  <a:lnTo>
                    <a:pt x="901" y="377"/>
                  </a:lnTo>
                  <a:lnTo>
                    <a:pt x="905" y="392"/>
                  </a:lnTo>
                  <a:lnTo>
                    <a:pt x="910" y="408"/>
                  </a:lnTo>
                  <a:lnTo>
                    <a:pt x="912" y="424"/>
                  </a:lnTo>
                  <a:lnTo>
                    <a:pt x="917" y="437"/>
                  </a:lnTo>
                  <a:lnTo>
                    <a:pt x="922" y="451"/>
                  </a:lnTo>
                  <a:lnTo>
                    <a:pt x="929" y="464"/>
                  </a:lnTo>
                  <a:lnTo>
                    <a:pt x="938" y="477"/>
                  </a:lnTo>
                  <a:lnTo>
                    <a:pt x="947" y="488"/>
                  </a:lnTo>
                  <a:lnTo>
                    <a:pt x="958" y="497"/>
                  </a:lnTo>
                  <a:lnTo>
                    <a:pt x="972" y="506"/>
                  </a:lnTo>
                  <a:lnTo>
                    <a:pt x="985" y="511"/>
                  </a:lnTo>
                  <a:lnTo>
                    <a:pt x="978" y="516"/>
                  </a:lnTo>
                  <a:lnTo>
                    <a:pt x="972" y="519"/>
                  </a:lnTo>
                  <a:lnTo>
                    <a:pt x="965" y="523"/>
                  </a:lnTo>
                  <a:lnTo>
                    <a:pt x="957" y="527"/>
                  </a:lnTo>
                  <a:lnTo>
                    <a:pt x="950" y="531"/>
                  </a:lnTo>
                  <a:lnTo>
                    <a:pt x="945" y="535"/>
                  </a:lnTo>
                  <a:lnTo>
                    <a:pt x="938" y="541"/>
                  </a:lnTo>
                  <a:lnTo>
                    <a:pt x="932" y="547"/>
                  </a:lnTo>
                  <a:lnTo>
                    <a:pt x="926" y="555"/>
                  </a:lnTo>
                  <a:lnTo>
                    <a:pt x="921" y="563"/>
                  </a:lnTo>
                  <a:lnTo>
                    <a:pt x="915" y="572"/>
                  </a:lnTo>
                  <a:lnTo>
                    <a:pt x="912" y="581"/>
                  </a:lnTo>
                  <a:lnTo>
                    <a:pt x="908" y="591"/>
                  </a:lnTo>
                  <a:lnTo>
                    <a:pt x="905" y="600"/>
                  </a:lnTo>
                  <a:lnTo>
                    <a:pt x="902" y="610"/>
                  </a:lnTo>
                  <a:lnTo>
                    <a:pt x="900" y="620"/>
                  </a:lnTo>
                  <a:lnTo>
                    <a:pt x="886" y="648"/>
                  </a:lnTo>
                  <a:lnTo>
                    <a:pt x="875" y="678"/>
                  </a:lnTo>
                  <a:lnTo>
                    <a:pt x="865" y="710"/>
                  </a:lnTo>
                  <a:lnTo>
                    <a:pt x="859" y="743"/>
                  </a:lnTo>
                  <a:lnTo>
                    <a:pt x="856" y="775"/>
                  </a:lnTo>
                  <a:lnTo>
                    <a:pt x="857" y="808"/>
                  </a:lnTo>
                  <a:lnTo>
                    <a:pt x="864" y="841"/>
                  </a:lnTo>
                  <a:lnTo>
                    <a:pt x="876" y="871"/>
                  </a:lnTo>
                  <a:lnTo>
                    <a:pt x="878" y="870"/>
                  </a:lnTo>
                  <a:lnTo>
                    <a:pt x="880" y="868"/>
                  </a:lnTo>
                  <a:lnTo>
                    <a:pt x="880" y="864"/>
                  </a:lnTo>
                  <a:lnTo>
                    <a:pt x="882" y="861"/>
                  </a:lnTo>
                  <a:lnTo>
                    <a:pt x="877" y="853"/>
                  </a:lnTo>
                  <a:lnTo>
                    <a:pt x="882" y="822"/>
                  </a:lnTo>
                  <a:lnTo>
                    <a:pt x="885" y="790"/>
                  </a:lnTo>
                  <a:lnTo>
                    <a:pt x="891" y="761"/>
                  </a:lnTo>
                  <a:lnTo>
                    <a:pt x="901" y="732"/>
                  </a:lnTo>
                  <a:lnTo>
                    <a:pt x="906" y="715"/>
                  </a:lnTo>
                  <a:lnTo>
                    <a:pt x="912" y="699"/>
                  </a:lnTo>
                  <a:lnTo>
                    <a:pt x="919" y="683"/>
                  </a:lnTo>
                  <a:lnTo>
                    <a:pt x="926" y="669"/>
                  </a:lnTo>
                  <a:lnTo>
                    <a:pt x="935" y="654"/>
                  </a:lnTo>
                  <a:lnTo>
                    <a:pt x="945" y="641"/>
                  </a:lnTo>
                  <a:lnTo>
                    <a:pt x="955" y="627"/>
                  </a:lnTo>
                  <a:lnTo>
                    <a:pt x="966" y="614"/>
                  </a:lnTo>
                  <a:lnTo>
                    <a:pt x="982" y="608"/>
                  </a:lnTo>
                  <a:lnTo>
                    <a:pt x="997" y="605"/>
                  </a:lnTo>
                  <a:lnTo>
                    <a:pt x="1013" y="602"/>
                  </a:lnTo>
                  <a:lnTo>
                    <a:pt x="1030" y="601"/>
                  </a:lnTo>
                  <a:lnTo>
                    <a:pt x="1046" y="601"/>
                  </a:lnTo>
                  <a:lnTo>
                    <a:pt x="1063" y="599"/>
                  </a:lnTo>
                  <a:lnTo>
                    <a:pt x="1080" y="597"/>
                  </a:lnTo>
                  <a:lnTo>
                    <a:pt x="1096" y="592"/>
                  </a:lnTo>
                  <a:lnTo>
                    <a:pt x="1109" y="593"/>
                  </a:lnTo>
                  <a:lnTo>
                    <a:pt x="1121" y="597"/>
                  </a:lnTo>
                  <a:lnTo>
                    <a:pt x="1131" y="602"/>
                  </a:lnTo>
                  <a:lnTo>
                    <a:pt x="1142" y="610"/>
                  </a:lnTo>
                  <a:lnTo>
                    <a:pt x="1154" y="618"/>
                  </a:lnTo>
                  <a:lnTo>
                    <a:pt x="1164" y="625"/>
                  </a:lnTo>
                  <a:lnTo>
                    <a:pt x="1176" y="631"/>
                  </a:lnTo>
                  <a:lnTo>
                    <a:pt x="1189" y="634"/>
                  </a:lnTo>
                  <a:lnTo>
                    <a:pt x="1224" y="642"/>
                  </a:lnTo>
                  <a:lnTo>
                    <a:pt x="1231" y="660"/>
                  </a:lnTo>
                  <a:lnTo>
                    <a:pt x="1239" y="678"/>
                  </a:lnTo>
                  <a:lnTo>
                    <a:pt x="1249" y="696"/>
                  </a:lnTo>
                  <a:lnTo>
                    <a:pt x="1257" y="714"/>
                  </a:lnTo>
                  <a:lnTo>
                    <a:pt x="1251" y="763"/>
                  </a:lnTo>
                  <a:lnTo>
                    <a:pt x="1248" y="810"/>
                  </a:lnTo>
                  <a:lnTo>
                    <a:pt x="1247" y="859"/>
                  </a:lnTo>
                  <a:lnTo>
                    <a:pt x="1248" y="908"/>
                  </a:lnTo>
                  <a:lnTo>
                    <a:pt x="1251" y="950"/>
                  </a:lnTo>
                  <a:lnTo>
                    <a:pt x="1255" y="991"/>
                  </a:lnTo>
                  <a:lnTo>
                    <a:pt x="1255" y="1033"/>
                  </a:lnTo>
                  <a:lnTo>
                    <a:pt x="1251" y="1074"/>
                  </a:lnTo>
                  <a:lnTo>
                    <a:pt x="1254" y="1078"/>
                  </a:lnTo>
                  <a:lnTo>
                    <a:pt x="1253" y="1080"/>
                  </a:lnTo>
                  <a:lnTo>
                    <a:pt x="1249" y="1082"/>
                  </a:lnTo>
                  <a:lnTo>
                    <a:pt x="1249" y="1086"/>
                  </a:lnTo>
                  <a:lnTo>
                    <a:pt x="1242" y="1115"/>
                  </a:lnTo>
                  <a:lnTo>
                    <a:pt x="1231" y="1143"/>
                  </a:lnTo>
                  <a:lnTo>
                    <a:pt x="1217" y="1170"/>
                  </a:lnTo>
                  <a:lnTo>
                    <a:pt x="1202" y="1197"/>
                  </a:lnTo>
                  <a:lnTo>
                    <a:pt x="1185" y="1224"/>
                  </a:lnTo>
                  <a:lnTo>
                    <a:pt x="1168" y="1251"/>
                  </a:lnTo>
                  <a:lnTo>
                    <a:pt x="1154" y="1278"/>
                  </a:lnTo>
                  <a:lnTo>
                    <a:pt x="1140" y="1306"/>
                  </a:lnTo>
                  <a:lnTo>
                    <a:pt x="1120" y="1327"/>
                  </a:lnTo>
                  <a:lnTo>
                    <a:pt x="1102" y="1351"/>
                  </a:lnTo>
                  <a:lnTo>
                    <a:pt x="1087" y="1375"/>
                  </a:lnTo>
                  <a:lnTo>
                    <a:pt x="1075" y="1402"/>
                  </a:lnTo>
                  <a:lnTo>
                    <a:pt x="1064" y="1429"/>
                  </a:lnTo>
                  <a:lnTo>
                    <a:pt x="1053" y="1456"/>
                  </a:lnTo>
                  <a:lnTo>
                    <a:pt x="1041" y="1483"/>
                  </a:lnTo>
                  <a:lnTo>
                    <a:pt x="1028" y="1510"/>
                  </a:lnTo>
                  <a:lnTo>
                    <a:pt x="1024" y="1521"/>
                  </a:lnTo>
                  <a:lnTo>
                    <a:pt x="1021" y="1532"/>
                  </a:lnTo>
                  <a:lnTo>
                    <a:pt x="1017" y="1542"/>
                  </a:lnTo>
                  <a:lnTo>
                    <a:pt x="1011" y="1552"/>
                  </a:lnTo>
                  <a:lnTo>
                    <a:pt x="1005" y="1562"/>
                  </a:lnTo>
                  <a:lnTo>
                    <a:pt x="1001" y="1572"/>
                  </a:lnTo>
                  <a:lnTo>
                    <a:pt x="995" y="1582"/>
                  </a:lnTo>
                  <a:lnTo>
                    <a:pt x="990" y="1592"/>
                  </a:lnTo>
                  <a:lnTo>
                    <a:pt x="977" y="1600"/>
                  </a:lnTo>
                  <a:lnTo>
                    <a:pt x="965" y="1608"/>
                  </a:lnTo>
                  <a:lnTo>
                    <a:pt x="951" y="1616"/>
                  </a:lnTo>
                  <a:lnTo>
                    <a:pt x="938" y="1623"/>
                  </a:lnTo>
                  <a:lnTo>
                    <a:pt x="923" y="1627"/>
                  </a:lnTo>
                  <a:lnTo>
                    <a:pt x="910" y="1629"/>
                  </a:lnTo>
                  <a:lnTo>
                    <a:pt x="894" y="1630"/>
                  </a:lnTo>
                  <a:lnTo>
                    <a:pt x="877" y="1627"/>
                  </a:lnTo>
                  <a:lnTo>
                    <a:pt x="864" y="1621"/>
                  </a:lnTo>
                  <a:lnTo>
                    <a:pt x="850" y="1618"/>
                  </a:lnTo>
                  <a:lnTo>
                    <a:pt x="836" y="1615"/>
                  </a:lnTo>
                  <a:lnTo>
                    <a:pt x="821" y="1614"/>
                  </a:lnTo>
                  <a:lnTo>
                    <a:pt x="808" y="1612"/>
                  </a:lnTo>
                  <a:lnTo>
                    <a:pt x="793" y="1612"/>
                  </a:lnTo>
                  <a:lnTo>
                    <a:pt x="778" y="1614"/>
                  </a:lnTo>
                  <a:lnTo>
                    <a:pt x="764" y="1614"/>
                  </a:lnTo>
                  <a:lnTo>
                    <a:pt x="749" y="1616"/>
                  </a:lnTo>
                  <a:lnTo>
                    <a:pt x="733" y="1617"/>
                  </a:lnTo>
                  <a:lnTo>
                    <a:pt x="719" y="1619"/>
                  </a:lnTo>
                  <a:lnTo>
                    <a:pt x="704" y="1620"/>
                  </a:lnTo>
                  <a:lnTo>
                    <a:pt x="690" y="1621"/>
                  </a:lnTo>
                  <a:lnTo>
                    <a:pt x="675" y="1621"/>
                  </a:lnTo>
                  <a:lnTo>
                    <a:pt x="662" y="1623"/>
                  </a:lnTo>
                  <a:lnTo>
                    <a:pt x="647" y="1621"/>
                  </a:lnTo>
                  <a:lnTo>
                    <a:pt x="636" y="1620"/>
                  </a:lnTo>
                  <a:lnTo>
                    <a:pt x="624" y="1619"/>
                  </a:lnTo>
                  <a:lnTo>
                    <a:pt x="613" y="1618"/>
                  </a:lnTo>
                  <a:lnTo>
                    <a:pt x="603" y="1616"/>
                  </a:lnTo>
                  <a:lnTo>
                    <a:pt x="592" y="1612"/>
                  </a:lnTo>
                  <a:lnTo>
                    <a:pt x="582" y="1608"/>
                  </a:lnTo>
                  <a:lnTo>
                    <a:pt x="573" y="1602"/>
                  </a:lnTo>
                  <a:lnTo>
                    <a:pt x="565" y="1593"/>
                  </a:lnTo>
                  <a:lnTo>
                    <a:pt x="517" y="1553"/>
                  </a:lnTo>
                  <a:lnTo>
                    <a:pt x="505" y="1527"/>
                  </a:lnTo>
                  <a:lnTo>
                    <a:pt x="491" y="1502"/>
                  </a:lnTo>
                  <a:lnTo>
                    <a:pt x="474" y="1479"/>
                  </a:lnTo>
                  <a:lnTo>
                    <a:pt x="457" y="1456"/>
                  </a:lnTo>
                  <a:lnTo>
                    <a:pt x="438" y="1434"/>
                  </a:lnTo>
                  <a:lnTo>
                    <a:pt x="420" y="1411"/>
                  </a:lnTo>
                  <a:lnTo>
                    <a:pt x="403" y="1388"/>
                  </a:lnTo>
                  <a:lnTo>
                    <a:pt x="387" y="1363"/>
                  </a:lnTo>
                  <a:lnTo>
                    <a:pt x="384" y="1355"/>
                  </a:lnTo>
                  <a:lnTo>
                    <a:pt x="379" y="1347"/>
                  </a:lnTo>
                  <a:lnTo>
                    <a:pt x="375" y="1339"/>
                  </a:lnTo>
                  <a:lnTo>
                    <a:pt x="370" y="1332"/>
                  </a:lnTo>
                  <a:lnTo>
                    <a:pt x="364" y="1316"/>
                  </a:lnTo>
                  <a:lnTo>
                    <a:pt x="357" y="1300"/>
                  </a:lnTo>
                  <a:lnTo>
                    <a:pt x="349" y="1284"/>
                  </a:lnTo>
                  <a:lnTo>
                    <a:pt x="341" y="1269"/>
                  </a:lnTo>
                  <a:lnTo>
                    <a:pt x="335" y="1253"/>
                  </a:lnTo>
                  <a:lnTo>
                    <a:pt x="329" y="1236"/>
                  </a:lnTo>
                  <a:lnTo>
                    <a:pt x="324" y="1219"/>
                  </a:lnTo>
                  <a:lnTo>
                    <a:pt x="323" y="1201"/>
                  </a:lnTo>
                  <a:lnTo>
                    <a:pt x="320" y="1191"/>
                  </a:lnTo>
                  <a:lnTo>
                    <a:pt x="320" y="1181"/>
                  </a:lnTo>
                  <a:lnTo>
                    <a:pt x="320" y="1171"/>
                  </a:lnTo>
                  <a:lnTo>
                    <a:pt x="317" y="1161"/>
                  </a:lnTo>
                  <a:lnTo>
                    <a:pt x="308" y="1180"/>
                  </a:lnTo>
                  <a:lnTo>
                    <a:pt x="306" y="1202"/>
                  </a:lnTo>
                  <a:lnTo>
                    <a:pt x="310" y="1226"/>
                  </a:lnTo>
                  <a:lnTo>
                    <a:pt x="313" y="1248"/>
                  </a:lnTo>
                  <a:lnTo>
                    <a:pt x="317" y="1266"/>
                  </a:lnTo>
                  <a:lnTo>
                    <a:pt x="321" y="1284"/>
                  </a:lnTo>
                  <a:lnTo>
                    <a:pt x="327" y="1302"/>
                  </a:lnTo>
                  <a:lnTo>
                    <a:pt x="332" y="1319"/>
                  </a:lnTo>
                  <a:lnTo>
                    <a:pt x="338" y="1337"/>
                  </a:lnTo>
                  <a:lnTo>
                    <a:pt x="344" y="1354"/>
                  </a:lnTo>
                  <a:lnTo>
                    <a:pt x="347" y="1372"/>
                  </a:lnTo>
                  <a:lnTo>
                    <a:pt x="348" y="1390"/>
                  </a:lnTo>
                  <a:lnTo>
                    <a:pt x="330" y="1380"/>
                  </a:lnTo>
                  <a:lnTo>
                    <a:pt x="313" y="1366"/>
                  </a:lnTo>
                  <a:lnTo>
                    <a:pt x="299" y="1352"/>
                  </a:lnTo>
                  <a:lnTo>
                    <a:pt x="286" y="1336"/>
                  </a:lnTo>
                  <a:lnTo>
                    <a:pt x="275" y="1318"/>
                  </a:lnTo>
                  <a:lnTo>
                    <a:pt x="266" y="1300"/>
                  </a:lnTo>
                  <a:lnTo>
                    <a:pt x="258" y="1281"/>
                  </a:lnTo>
                  <a:lnTo>
                    <a:pt x="252" y="1262"/>
                  </a:lnTo>
                  <a:lnTo>
                    <a:pt x="248" y="1242"/>
                  </a:lnTo>
                  <a:lnTo>
                    <a:pt x="241" y="1223"/>
                  </a:lnTo>
                  <a:lnTo>
                    <a:pt x="236" y="1204"/>
                  </a:lnTo>
                  <a:lnTo>
                    <a:pt x="233" y="1183"/>
                  </a:lnTo>
                  <a:lnTo>
                    <a:pt x="228" y="1160"/>
                  </a:lnTo>
                  <a:lnTo>
                    <a:pt x="224" y="1136"/>
                  </a:lnTo>
                  <a:lnTo>
                    <a:pt x="221" y="1113"/>
                  </a:lnTo>
                  <a:lnTo>
                    <a:pt x="217" y="1089"/>
                  </a:lnTo>
                  <a:lnTo>
                    <a:pt x="215" y="1060"/>
                  </a:lnTo>
                  <a:lnTo>
                    <a:pt x="212" y="1032"/>
                  </a:lnTo>
                  <a:lnTo>
                    <a:pt x="210" y="1004"/>
                  </a:lnTo>
                  <a:lnTo>
                    <a:pt x="211" y="974"/>
                  </a:lnTo>
                  <a:lnTo>
                    <a:pt x="210" y="964"/>
                  </a:lnTo>
                  <a:lnTo>
                    <a:pt x="210" y="954"/>
                  </a:lnTo>
                  <a:lnTo>
                    <a:pt x="210" y="943"/>
                  </a:lnTo>
                  <a:lnTo>
                    <a:pt x="206" y="934"/>
                  </a:lnTo>
                  <a:lnTo>
                    <a:pt x="201" y="943"/>
                  </a:lnTo>
                  <a:lnTo>
                    <a:pt x="197" y="953"/>
                  </a:lnTo>
                  <a:lnTo>
                    <a:pt x="194" y="965"/>
                  </a:lnTo>
                  <a:lnTo>
                    <a:pt x="190" y="977"/>
                  </a:lnTo>
                  <a:lnTo>
                    <a:pt x="183" y="983"/>
                  </a:lnTo>
                  <a:lnTo>
                    <a:pt x="176" y="991"/>
                  </a:lnTo>
                  <a:lnTo>
                    <a:pt x="168" y="1000"/>
                  </a:lnTo>
                  <a:lnTo>
                    <a:pt x="160" y="1007"/>
                  </a:lnTo>
                  <a:lnTo>
                    <a:pt x="152" y="1013"/>
                  </a:lnTo>
                  <a:lnTo>
                    <a:pt x="144" y="1017"/>
                  </a:lnTo>
                  <a:lnTo>
                    <a:pt x="135" y="1018"/>
                  </a:lnTo>
                  <a:lnTo>
                    <a:pt x="124" y="1015"/>
                  </a:lnTo>
                  <a:lnTo>
                    <a:pt x="117" y="1002"/>
                  </a:lnTo>
                  <a:lnTo>
                    <a:pt x="109" y="990"/>
                  </a:lnTo>
                  <a:lnTo>
                    <a:pt x="103" y="977"/>
                  </a:lnTo>
                  <a:lnTo>
                    <a:pt x="100" y="963"/>
                  </a:lnTo>
                  <a:lnTo>
                    <a:pt x="102" y="938"/>
                  </a:lnTo>
                  <a:lnTo>
                    <a:pt x="103" y="914"/>
                  </a:lnTo>
                  <a:lnTo>
                    <a:pt x="103" y="888"/>
                  </a:lnTo>
                  <a:lnTo>
                    <a:pt x="103" y="863"/>
                  </a:lnTo>
                  <a:lnTo>
                    <a:pt x="100" y="837"/>
                  </a:lnTo>
                  <a:lnTo>
                    <a:pt x="95" y="813"/>
                  </a:lnTo>
                  <a:lnTo>
                    <a:pt x="86" y="789"/>
                  </a:lnTo>
                  <a:lnTo>
                    <a:pt x="75" y="766"/>
                  </a:lnTo>
                  <a:lnTo>
                    <a:pt x="66" y="750"/>
                  </a:lnTo>
                  <a:lnTo>
                    <a:pt x="56" y="734"/>
                  </a:lnTo>
                  <a:lnTo>
                    <a:pt x="46" y="717"/>
                  </a:lnTo>
                  <a:lnTo>
                    <a:pt x="37" y="700"/>
                  </a:lnTo>
                  <a:lnTo>
                    <a:pt x="28" y="684"/>
                  </a:lnTo>
                  <a:lnTo>
                    <a:pt x="20" y="666"/>
                  </a:lnTo>
                  <a:lnTo>
                    <a:pt x="13" y="650"/>
                  </a:lnTo>
                  <a:lnTo>
                    <a:pt x="9" y="632"/>
                  </a:lnTo>
                  <a:lnTo>
                    <a:pt x="4" y="618"/>
                  </a:lnTo>
                  <a:lnTo>
                    <a:pt x="4" y="604"/>
                  </a:lnTo>
                  <a:lnTo>
                    <a:pt x="3" y="589"/>
                  </a:lnTo>
                  <a:lnTo>
                    <a:pt x="0" y="574"/>
                  </a:lnTo>
                  <a:lnTo>
                    <a:pt x="6" y="566"/>
                  </a:lnTo>
                  <a:lnTo>
                    <a:pt x="13" y="559"/>
                  </a:lnTo>
                  <a:lnTo>
                    <a:pt x="22" y="552"/>
                  </a:lnTo>
                  <a:lnTo>
                    <a:pt x="31" y="545"/>
                  </a:lnTo>
                  <a:lnTo>
                    <a:pt x="40" y="538"/>
                  </a:lnTo>
                  <a:lnTo>
                    <a:pt x="49" y="533"/>
                  </a:lnTo>
                  <a:lnTo>
                    <a:pt x="58" y="526"/>
                  </a:lnTo>
                  <a:lnTo>
                    <a:pt x="66" y="520"/>
                  </a:lnTo>
                  <a:lnTo>
                    <a:pt x="70" y="524"/>
                  </a:lnTo>
                  <a:lnTo>
                    <a:pt x="77" y="525"/>
                  </a:lnTo>
                  <a:lnTo>
                    <a:pt x="83" y="525"/>
                  </a:lnTo>
                  <a:lnTo>
                    <a:pt x="87" y="527"/>
                  </a:lnTo>
                  <a:lnTo>
                    <a:pt x="95" y="533"/>
                  </a:lnTo>
                  <a:lnTo>
                    <a:pt x="103" y="538"/>
                  </a:lnTo>
                  <a:lnTo>
                    <a:pt x="111" y="544"/>
                  </a:lnTo>
                  <a:lnTo>
                    <a:pt x="119" y="550"/>
                  </a:lnTo>
                  <a:lnTo>
                    <a:pt x="126" y="556"/>
                  </a:lnTo>
                  <a:lnTo>
                    <a:pt x="132" y="563"/>
                  </a:lnTo>
                  <a:lnTo>
                    <a:pt x="137" y="571"/>
                  </a:lnTo>
                  <a:lnTo>
                    <a:pt x="140" y="580"/>
                  </a:lnTo>
                  <a:lnTo>
                    <a:pt x="152" y="606"/>
                  </a:lnTo>
                  <a:lnTo>
                    <a:pt x="161" y="633"/>
                  </a:lnTo>
                  <a:lnTo>
                    <a:pt x="168" y="659"/>
                  </a:lnTo>
                  <a:lnTo>
                    <a:pt x="175" y="687"/>
                  </a:lnTo>
                  <a:lnTo>
                    <a:pt x="179" y="715"/>
                  </a:lnTo>
                  <a:lnTo>
                    <a:pt x="185" y="744"/>
                  </a:lnTo>
                  <a:lnTo>
                    <a:pt x="191" y="772"/>
                  </a:lnTo>
                  <a:lnTo>
                    <a:pt x="199" y="799"/>
                  </a:lnTo>
                  <a:lnTo>
                    <a:pt x="201" y="802"/>
                  </a:lnTo>
                  <a:lnTo>
                    <a:pt x="203" y="805"/>
                  </a:lnTo>
                  <a:lnTo>
                    <a:pt x="205" y="808"/>
                  </a:lnTo>
                  <a:lnTo>
                    <a:pt x="208" y="811"/>
                  </a:lnTo>
                  <a:lnTo>
                    <a:pt x="211" y="805"/>
                  </a:lnTo>
                  <a:lnTo>
                    <a:pt x="215" y="807"/>
                  </a:lnTo>
                  <a:lnTo>
                    <a:pt x="217" y="788"/>
                  </a:lnTo>
                  <a:lnTo>
                    <a:pt x="214" y="768"/>
                  </a:lnTo>
                  <a:lnTo>
                    <a:pt x="213" y="747"/>
                  </a:lnTo>
                  <a:lnTo>
                    <a:pt x="215" y="727"/>
                  </a:lnTo>
                  <a:lnTo>
                    <a:pt x="221" y="707"/>
                  </a:lnTo>
                  <a:lnTo>
                    <a:pt x="223" y="686"/>
                  </a:lnTo>
                  <a:lnTo>
                    <a:pt x="227" y="664"/>
                  </a:lnTo>
                  <a:lnTo>
                    <a:pt x="231" y="646"/>
                  </a:lnTo>
                  <a:lnTo>
                    <a:pt x="239" y="620"/>
                  </a:lnTo>
                  <a:lnTo>
                    <a:pt x="247" y="595"/>
                  </a:lnTo>
                  <a:lnTo>
                    <a:pt x="255" y="569"/>
                  </a:lnTo>
                  <a:lnTo>
                    <a:pt x="264" y="544"/>
                  </a:lnTo>
                  <a:lnTo>
                    <a:pt x="269" y="537"/>
                  </a:lnTo>
                  <a:lnTo>
                    <a:pt x="273" y="529"/>
                  </a:lnTo>
                  <a:lnTo>
                    <a:pt x="276" y="522"/>
                  </a:lnTo>
                  <a:lnTo>
                    <a:pt x="278" y="514"/>
                  </a:lnTo>
                  <a:lnTo>
                    <a:pt x="288" y="487"/>
                  </a:lnTo>
                  <a:lnTo>
                    <a:pt x="294" y="457"/>
                  </a:lnTo>
                  <a:lnTo>
                    <a:pt x="296" y="427"/>
                  </a:lnTo>
                  <a:lnTo>
                    <a:pt x="293" y="398"/>
                  </a:lnTo>
                  <a:lnTo>
                    <a:pt x="288" y="387"/>
                  </a:lnTo>
                  <a:lnTo>
                    <a:pt x="285" y="375"/>
                  </a:lnTo>
                  <a:lnTo>
                    <a:pt x="282" y="363"/>
                  </a:lnTo>
                  <a:lnTo>
                    <a:pt x="279" y="352"/>
                  </a:lnTo>
                  <a:lnTo>
                    <a:pt x="274" y="338"/>
                  </a:lnTo>
                  <a:lnTo>
                    <a:pt x="277" y="326"/>
                  </a:lnTo>
                  <a:lnTo>
                    <a:pt x="283" y="314"/>
                  </a:lnTo>
                  <a:lnTo>
                    <a:pt x="286" y="300"/>
                  </a:lnTo>
                  <a:lnTo>
                    <a:pt x="287" y="283"/>
                  </a:lnTo>
                  <a:lnTo>
                    <a:pt x="288" y="268"/>
                  </a:lnTo>
                  <a:lnTo>
                    <a:pt x="290" y="252"/>
                  </a:lnTo>
                  <a:lnTo>
                    <a:pt x="292" y="235"/>
                  </a:lnTo>
                  <a:lnTo>
                    <a:pt x="287" y="228"/>
                  </a:lnTo>
                  <a:lnTo>
                    <a:pt x="290" y="220"/>
                  </a:lnTo>
                  <a:lnTo>
                    <a:pt x="294" y="211"/>
                  </a:lnTo>
                  <a:lnTo>
                    <a:pt x="297" y="202"/>
                  </a:lnTo>
                  <a:lnTo>
                    <a:pt x="305" y="184"/>
                  </a:lnTo>
                  <a:lnTo>
                    <a:pt x="312" y="166"/>
                  </a:lnTo>
                  <a:lnTo>
                    <a:pt x="320" y="149"/>
                  </a:lnTo>
                  <a:lnTo>
                    <a:pt x="328" y="131"/>
                  </a:lnTo>
                  <a:lnTo>
                    <a:pt x="337" y="114"/>
                  </a:lnTo>
                  <a:lnTo>
                    <a:pt x="345" y="97"/>
                  </a:lnTo>
                  <a:lnTo>
                    <a:pt x="354" y="80"/>
                  </a:lnTo>
                  <a:lnTo>
                    <a:pt x="361" y="63"/>
                  </a:lnTo>
                  <a:lnTo>
                    <a:pt x="367" y="56"/>
                  </a:lnTo>
                  <a:lnTo>
                    <a:pt x="373" y="51"/>
                  </a:lnTo>
                  <a:lnTo>
                    <a:pt x="379" y="45"/>
                  </a:lnTo>
                  <a:lnTo>
                    <a:pt x="386" y="40"/>
                  </a:lnTo>
                  <a:lnTo>
                    <a:pt x="393" y="34"/>
                  </a:lnTo>
                  <a:lnTo>
                    <a:pt x="399" y="29"/>
                  </a:lnTo>
                  <a:lnTo>
                    <a:pt x="405" y="24"/>
                  </a:lnTo>
                  <a:lnTo>
                    <a:pt x="412" y="19"/>
                  </a:lnTo>
                  <a:lnTo>
                    <a:pt x="396" y="41"/>
                  </a:lnTo>
                  <a:lnTo>
                    <a:pt x="383" y="64"/>
                  </a:lnTo>
                  <a:lnTo>
                    <a:pt x="373" y="89"/>
                  </a:lnTo>
                  <a:lnTo>
                    <a:pt x="365" y="116"/>
                  </a:lnTo>
                  <a:lnTo>
                    <a:pt x="360" y="144"/>
                  </a:lnTo>
                  <a:lnTo>
                    <a:pt x="358" y="172"/>
                  </a:lnTo>
                  <a:lnTo>
                    <a:pt x="358" y="200"/>
                  </a:lnTo>
                  <a:lnTo>
                    <a:pt x="360" y="228"/>
                  </a:lnTo>
                  <a:lnTo>
                    <a:pt x="364" y="237"/>
                  </a:lnTo>
                  <a:lnTo>
                    <a:pt x="368" y="245"/>
                  </a:lnTo>
                  <a:lnTo>
                    <a:pt x="374" y="252"/>
                  </a:lnTo>
                  <a:lnTo>
                    <a:pt x="379" y="259"/>
                  </a:lnTo>
                  <a:lnTo>
                    <a:pt x="386" y="264"/>
                  </a:lnTo>
                  <a:lnTo>
                    <a:pt x="394" y="270"/>
                  </a:lnTo>
                  <a:lnTo>
                    <a:pt x="401" y="275"/>
                  </a:lnTo>
                  <a:lnTo>
                    <a:pt x="408" y="280"/>
                  </a:lnTo>
                  <a:lnTo>
                    <a:pt x="409" y="280"/>
                  </a:lnTo>
                  <a:lnTo>
                    <a:pt x="410" y="279"/>
                  </a:lnTo>
                  <a:lnTo>
                    <a:pt x="411" y="278"/>
                  </a:lnTo>
                  <a:lnTo>
                    <a:pt x="412" y="277"/>
                  </a:lnTo>
                  <a:lnTo>
                    <a:pt x="402" y="265"/>
                  </a:lnTo>
                  <a:lnTo>
                    <a:pt x="397" y="251"/>
                  </a:lnTo>
                  <a:lnTo>
                    <a:pt x="396" y="234"/>
                  </a:lnTo>
                  <a:lnTo>
                    <a:pt x="395" y="217"/>
                  </a:lnTo>
                  <a:lnTo>
                    <a:pt x="395" y="193"/>
                  </a:lnTo>
                  <a:lnTo>
                    <a:pt x="401" y="171"/>
                  </a:lnTo>
                  <a:lnTo>
                    <a:pt x="411" y="149"/>
                  </a:lnTo>
                  <a:lnTo>
                    <a:pt x="419" y="126"/>
                  </a:lnTo>
                  <a:lnTo>
                    <a:pt x="426" y="107"/>
                  </a:lnTo>
                  <a:lnTo>
                    <a:pt x="435" y="89"/>
                  </a:lnTo>
                  <a:lnTo>
                    <a:pt x="445" y="73"/>
                  </a:lnTo>
                  <a:lnTo>
                    <a:pt x="458" y="58"/>
                  </a:lnTo>
                  <a:lnTo>
                    <a:pt x="472" y="43"/>
                  </a:lnTo>
                  <a:lnTo>
                    <a:pt x="486" y="29"/>
                  </a:lnTo>
                  <a:lnTo>
                    <a:pt x="501" y="15"/>
                  </a:lnTo>
                  <a:lnTo>
                    <a:pt x="517" y="0"/>
                  </a:lnTo>
                  <a:lnTo>
                    <a:pt x="517" y="8"/>
                  </a:lnTo>
                  <a:lnTo>
                    <a:pt x="515" y="16"/>
                  </a:lnTo>
                  <a:lnTo>
                    <a:pt x="514" y="24"/>
                  </a:lnTo>
                  <a:lnTo>
                    <a:pt x="515" y="32"/>
                  </a:lnTo>
                  <a:close/>
                </a:path>
              </a:pathLst>
            </a:custGeom>
            <a:solidFill>
              <a:srgbClr val="FFC1A5"/>
            </a:solidFill>
            <a:ln w="9525">
              <a:noFill/>
              <a:round/>
              <a:headEnd/>
              <a:tailEnd/>
            </a:ln>
          </p:spPr>
          <p:txBody>
            <a:bodyPr/>
            <a:lstStyle/>
            <a:p>
              <a:endParaRPr lang="es-CL"/>
            </a:p>
          </p:txBody>
        </p:sp>
        <p:sp>
          <p:nvSpPr>
            <p:cNvPr id="31" name="Freeform 24"/>
            <p:cNvSpPr>
              <a:spLocks/>
            </p:cNvSpPr>
            <p:nvPr/>
          </p:nvSpPr>
          <p:spPr bwMode="auto">
            <a:xfrm>
              <a:off x="1650" y="1941"/>
              <a:ext cx="88" cy="109"/>
            </a:xfrm>
            <a:custGeom>
              <a:avLst/>
              <a:gdLst/>
              <a:ahLst/>
              <a:cxnLst>
                <a:cxn ang="0">
                  <a:pos x="88" y="30"/>
                </a:cxn>
                <a:cxn ang="0">
                  <a:pos x="75" y="47"/>
                </a:cxn>
                <a:cxn ang="0">
                  <a:pos x="66" y="66"/>
                </a:cxn>
                <a:cxn ang="0">
                  <a:pos x="60" y="88"/>
                </a:cxn>
                <a:cxn ang="0">
                  <a:pos x="56" y="109"/>
                </a:cxn>
                <a:cxn ang="0">
                  <a:pos x="48" y="106"/>
                </a:cxn>
                <a:cxn ang="0">
                  <a:pos x="40" y="101"/>
                </a:cxn>
                <a:cxn ang="0">
                  <a:pos x="32" y="97"/>
                </a:cxn>
                <a:cxn ang="0">
                  <a:pos x="24" y="91"/>
                </a:cxn>
                <a:cxn ang="0">
                  <a:pos x="18" y="85"/>
                </a:cxn>
                <a:cxn ang="0">
                  <a:pos x="11" y="79"/>
                </a:cxn>
                <a:cxn ang="0">
                  <a:pos x="6" y="71"/>
                </a:cxn>
                <a:cxn ang="0">
                  <a:pos x="2" y="63"/>
                </a:cxn>
                <a:cxn ang="0">
                  <a:pos x="1" y="55"/>
                </a:cxn>
                <a:cxn ang="0">
                  <a:pos x="0" y="47"/>
                </a:cxn>
                <a:cxn ang="0">
                  <a:pos x="1" y="39"/>
                </a:cxn>
                <a:cxn ang="0">
                  <a:pos x="1" y="30"/>
                </a:cxn>
                <a:cxn ang="0">
                  <a:pos x="27" y="0"/>
                </a:cxn>
                <a:cxn ang="0">
                  <a:pos x="36" y="2"/>
                </a:cxn>
                <a:cxn ang="0">
                  <a:pos x="45" y="4"/>
                </a:cxn>
                <a:cxn ang="0">
                  <a:pos x="55" y="6"/>
                </a:cxn>
                <a:cxn ang="0">
                  <a:pos x="65" y="8"/>
                </a:cxn>
                <a:cxn ang="0">
                  <a:pos x="74" y="10"/>
                </a:cxn>
                <a:cxn ang="0">
                  <a:pos x="82" y="15"/>
                </a:cxn>
                <a:cxn ang="0">
                  <a:pos x="86" y="21"/>
                </a:cxn>
                <a:cxn ang="0">
                  <a:pos x="88" y="30"/>
                </a:cxn>
              </a:cxnLst>
              <a:rect l="0" t="0" r="r" b="b"/>
              <a:pathLst>
                <a:path w="88" h="109">
                  <a:moveTo>
                    <a:pt x="88" y="30"/>
                  </a:moveTo>
                  <a:lnTo>
                    <a:pt x="75" y="47"/>
                  </a:lnTo>
                  <a:lnTo>
                    <a:pt x="66" y="66"/>
                  </a:lnTo>
                  <a:lnTo>
                    <a:pt x="60" y="88"/>
                  </a:lnTo>
                  <a:lnTo>
                    <a:pt x="56" y="109"/>
                  </a:lnTo>
                  <a:lnTo>
                    <a:pt x="48" y="106"/>
                  </a:lnTo>
                  <a:lnTo>
                    <a:pt x="40" y="101"/>
                  </a:lnTo>
                  <a:lnTo>
                    <a:pt x="32" y="97"/>
                  </a:lnTo>
                  <a:lnTo>
                    <a:pt x="24" y="91"/>
                  </a:lnTo>
                  <a:lnTo>
                    <a:pt x="18" y="85"/>
                  </a:lnTo>
                  <a:lnTo>
                    <a:pt x="11" y="79"/>
                  </a:lnTo>
                  <a:lnTo>
                    <a:pt x="6" y="71"/>
                  </a:lnTo>
                  <a:lnTo>
                    <a:pt x="2" y="63"/>
                  </a:lnTo>
                  <a:lnTo>
                    <a:pt x="1" y="55"/>
                  </a:lnTo>
                  <a:lnTo>
                    <a:pt x="0" y="47"/>
                  </a:lnTo>
                  <a:lnTo>
                    <a:pt x="1" y="39"/>
                  </a:lnTo>
                  <a:lnTo>
                    <a:pt x="1" y="30"/>
                  </a:lnTo>
                  <a:lnTo>
                    <a:pt x="27" y="0"/>
                  </a:lnTo>
                  <a:lnTo>
                    <a:pt x="36" y="2"/>
                  </a:lnTo>
                  <a:lnTo>
                    <a:pt x="45" y="4"/>
                  </a:lnTo>
                  <a:lnTo>
                    <a:pt x="55" y="6"/>
                  </a:lnTo>
                  <a:lnTo>
                    <a:pt x="65" y="8"/>
                  </a:lnTo>
                  <a:lnTo>
                    <a:pt x="74" y="10"/>
                  </a:lnTo>
                  <a:lnTo>
                    <a:pt x="82" y="15"/>
                  </a:lnTo>
                  <a:lnTo>
                    <a:pt x="86" y="21"/>
                  </a:lnTo>
                  <a:lnTo>
                    <a:pt x="88" y="30"/>
                  </a:lnTo>
                  <a:close/>
                </a:path>
              </a:pathLst>
            </a:custGeom>
            <a:solidFill>
              <a:srgbClr val="FFC1A5"/>
            </a:solidFill>
            <a:ln w="9525">
              <a:noFill/>
              <a:round/>
              <a:headEnd/>
              <a:tailEnd/>
            </a:ln>
          </p:spPr>
          <p:txBody>
            <a:bodyPr/>
            <a:lstStyle/>
            <a:p>
              <a:endParaRPr lang="es-CL"/>
            </a:p>
          </p:txBody>
        </p:sp>
        <p:sp>
          <p:nvSpPr>
            <p:cNvPr id="32" name="Freeform 25"/>
            <p:cNvSpPr>
              <a:spLocks/>
            </p:cNvSpPr>
            <p:nvPr/>
          </p:nvSpPr>
          <p:spPr bwMode="auto">
            <a:xfrm>
              <a:off x="1559" y="2068"/>
              <a:ext cx="41" cy="43"/>
            </a:xfrm>
            <a:custGeom>
              <a:avLst/>
              <a:gdLst/>
              <a:ahLst/>
              <a:cxnLst>
                <a:cxn ang="0">
                  <a:pos x="38" y="14"/>
                </a:cxn>
                <a:cxn ang="0">
                  <a:pos x="39" y="20"/>
                </a:cxn>
                <a:cxn ang="0">
                  <a:pos x="40" y="25"/>
                </a:cxn>
                <a:cxn ang="0">
                  <a:pos x="41" y="30"/>
                </a:cxn>
                <a:cxn ang="0">
                  <a:pos x="39" y="35"/>
                </a:cxn>
                <a:cxn ang="0">
                  <a:pos x="33" y="37"/>
                </a:cxn>
                <a:cxn ang="0">
                  <a:pos x="29" y="37"/>
                </a:cxn>
                <a:cxn ang="0">
                  <a:pos x="24" y="38"/>
                </a:cxn>
                <a:cxn ang="0">
                  <a:pos x="20" y="41"/>
                </a:cxn>
                <a:cxn ang="0">
                  <a:pos x="14" y="40"/>
                </a:cxn>
                <a:cxn ang="0">
                  <a:pos x="9" y="41"/>
                </a:cxn>
                <a:cxn ang="0">
                  <a:pos x="4" y="43"/>
                </a:cxn>
                <a:cxn ang="0">
                  <a:pos x="0" y="40"/>
                </a:cxn>
                <a:cxn ang="0">
                  <a:pos x="3" y="32"/>
                </a:cxn>
                <a:cxn ang="0">
                  <a:pos x="10" y="25"/>
                </a:cxn>
                <a:cxn ang="0">
                  <a:pos x="14" y="17"/>
                </a:cxn>
                <a:cxn ang="0">
                  <a:pos x="9" y="9"/>
                </a:cxn>
                <a:cxn ang="0">
                  <a:pos x="9" y="5"/>
                </a:cxn>
                <a:cxn ang="0">
                  <a:pos x="9" y="2"/>
                </a:cxn>
                <a:cxn ang="0">
                  <a:pos x="11" y="1"/>
                </a:cxn>
                <a:cxn ang="0">
                  <a:pos x="13" y="0"/>
                </a:cxn>
                <a:cxn ang="0">
                  <a:pos x="21" y="1"/>
                </a:cxn>
                <a:cxn ang="0">
                  <a:pos x="28" y="4"/>
                </a:cxn>
                <a:cxn ang="0">
                  <a:pos x="33" y="9"/>
                </a:cxn>
                <a:cxn ang="0">
                  <a:pos x="38" y="14"/>
                </a:cxn>
              </a:cxnLst>
              <a:rect l="0" t="0" r="r" b="b"/>
              <a:pathLst>
                <a:path w="41" h="43">
                  <a:moveTo>
                    <a:pt x="38" y="14"/>
                  </a:moveTo>
                  <a:lnTo>
                    <a:pt x="39" y="20"/>
                  </a:lnTo>
                  <a:lnTo>
                    <a:pt x="40" y="25"/>
                  </a:lnTo>
                  <a:lnTo>
                    <a:pt x="41" y="30"/>
                  </a:lnTo>
                  <a:lnTo>
                    <a:pt x="39" y="35"/>
                  </a:lnTo>
                  <a:lnTo>
                    <a:pt x="33" y="37"/>
                  </a:lnTo>
                  <a:lnTo>
                    <a:pt x="29" y="37"/>
                  </a:lnTo>
                  <a:lnTo>
                    <a:pt x="24" y="38"/>
                  </a:lnTo>
                  <a:lnTo>
                    <a:pt x="20" y="41"/>
                  </a:lnTo>
                  <a:lnTo>
                    <a:pt x="14" y="40"/>
                  </a:lnTo>
                  <a:lnTo>
                    <a:pt x="9" y="41"/>
                  </a:lnTo>
                  <a:lnTo>
                    <a:pt x="4" y="43"/>
                  </a:lnTo>
                  <a:lnTo>
                    <a:pt x="0" y="40"/>
                  </a:lnTo>
                  <a:lnTo>
                    <a:pt x="3" y="32"/>
                  </a:lnTo>
                  <a:lnTo>
                    <a:pt x="10" y="25"/>
                  </a:lnTo>
                  <a:lnTo>
                    <a:pt x="14" y="17"/>
                  </a:lnTo>
                  <a:lnTo>
                    <a:pt x="9" y="9"/>
                  </a:lnTo>
                  <a:lnTo>
                    <a:pt x="9" y="5"/>
                  </a:lnTo>
                  <a:lnTo>
                    <a:pt x="9" y="2"/>
                  </a:lnTo>
                  <a:lnTo>
                    <a:pt x="11" y="1"/>
                  </a:lnTo>
                  <a:lnTo>
                    <a:pt x="13" y="0"/>
                  </a:lnTo>
                  <a:lnTo>
                    <a:pt x="21" y="1"/>
                  </a:lnTo>
                  <a:lnTo>
                    <a:pt x="28" y="4"/>
                  </a:lnTo>
                  <a:lnTo>
                    <a:pt x="33" y="9"/>
                  </a:lnTo>
                  <a:lnTo>
                    <a:pt x="38" y="14"/>
                  </a:lnTo>
                  <a:close/>
                </a:path>
              </a:pathLst>
            </a:custGeom>
            <a:solidFill>
              <a:srgbClr val="000000"/>
            </a:solidFill>
            <a:ln w="9525">
              <a:noFill/>
              <a:round/>
              <a:headEnd/>
              <a:tailEnd/>
            </a:ln>
          </p:spPr>
          <p:txBody>
            <a:bodyPr/>
            <a:lstStyle/>
            <a:p>
              <a:endParaRPr lang="es-CL"/>
            </a:p>
          </p:txBody>
        </p:sp>
        <p:sp>
          <p:nvSpPr>
            <p:cNvPr id="33" name="Freeform 26"/>
            <p:cNvSpPr>
              <a:spLocks/>
            </p:cNvSpPr>
            <p:nvPr/>
          </p:nvSpPr>
          <p:spPr bwMode="auto">
            <a:xfrm>
              <a:off x="1166" y="2080"/>
              <a:ext cx="66" cy="114"/>
            </a:xfrm>
            <a:custGeom>
              <a:avLst/>
              <a:gdLst/>
              <a:ahLst/>
              <a:cxnLst>
                <a:cxn ang="0">
                  <a:pos x="39" y="34"/>
                </a:cxn>
                <a:cxn ang="0">
                  <a:pos x="50" y="47"/>
                </a:cxn>
                <a:cxn ang="0">
                  <a:pos x="59" y="61"/>
                </a:cxn>
                <a:cxn ang="0">
                  <a:pos x="64" y="77"/>
                </a:cxn>
                <a:cxn ang="0">
                  <a:pos x="66" y="93"/>
                </a:cxn>
                <a:cxn ang="0">
                  <a:pos x="60" y="100"/>
                </a:cxn>
                <a:cxn ang="0">
                  <a:pos x="53" y="106"/>
                </a:cxn>
                <a:cxn ang="0">
                  <a:pos x="46" y="111"/>
                </a:cxn>
                <a:cxn ang="0">
                  <a:pos x="39" y="114"/>
                </a:cxn>
                <a:cxn ang="0">
                  <a:pos x="33" y="113"/>
                </a:cxn>
                <a:cxn ang="0">
                  <a:pos x="28" y="111"/>
                </a:cxn>
                <a:cxn ang="0">
                  <a:pos x="23" y="109"/>
                </a:cxn>
                <a:cxn ang="0">
                  <a:pos x="18" y="106"/>
                </a:cxn>
                <a:cxn ang="0">
                  <a:pos x="14" y="102"/>
                </a:cxn>
                <a:cxn ang="0">
                  <a:pos x="11" y="99"/>
                </a:cxn>
                <a:cxn ang="0">
                  <a:pos x="7" y="96"/>
                </a:cxn>
                <a:cxn ang="0">
                  <a:pos x="4" y="91"/>
                </a:cxn>
                <a:cxn ang="0">
                  <a:pos x="0" y="79"/>
                </a:cxn>
                <a:cxn ang="0">
                  <a:pos x="0" y="68"/>
                </a:cxn>
                <a:cxn ang="0">
                  <a:pos x="2" y="55"/>
                </a:cxn>
                <a:cxn ang="0">
                  <a:pos x="5" y="44"/>
                </a:cxn>
                <a:cxn ang="0">
                  <a:pos x="11" y="32"/>
                </a:cxn>
                <a:cxn ang="0">
                  <a:pos x="16" y="20"/>
                </a:cxn>
                <a:cxn ang="0">
                  <a:pos x="22" y="10"/>
                </a:cxn>
                <a:cxn ang="0">
                  <a:pos x="28" y="0"/>
                </a:cxn>
                <a:cxn ang="0">
                  <a:pos x="34" y="7"/>
                </a:cxn>
                <a:cxn ang="0">
                  <a:pos x="35" y="15"/>
                </a:cxn>
                <a:cxn ang="0">
                  <a:pos x="36" y="25"/>
                </a:cxn>
                <a:cxn ang="0">
                  <a:pos x="39" y="34"/>
                </a:cxn>
              </a:cxnLst>
              <a:rect l="0" t="0" r="r" b="b"/>
              <a:pathLst>
                <a:path w="66" h="114">
                  <a:moveTo>
                    <a:pt x="39" y="34"/>
                  </a:moveTo>
                  <a:lnTo>
                    <a:pt x="50" y="47"/>
                  </a:lnTo>
                  <a:lnTo>
                    <a:pt x="59" y="61"/>
                  </a:lnTo>
                  <a:lnTo>
                    <a:pt x="64" y="77"/>
                  </a:lnTo>
                  <a:lnTo>
                    <a:pt x="66" y="93"/>
                  </a:lnTo>
                  <a:lnTo>
                    <a:pt x="60" y="100"/>
                  </a:lnTo>
                  <a:lnTo>
                    <a:pt x="53" y="106"/>
                  </a:lnTo>
                  <a:lnTo>
                    <a:pt x="46" y="111"/>
                  </a:lnTo>
                  <a:lnTo>
                    <a:pt x="39" y="114"/>
                  </a:lnTo>
                  <a:lnTo>
                    <a:pt x="33" y="113"/>
                  </a:lnTo>
                  <a:lnTo>
                    <a:pt x="28" y="111"/>
                  </a:lnTo>
                  <a:lnTo>
                    <a:pt x="23" y="109"/>
                  </a:lnTo>
                  <a:lnTo>
                    <a:pt x="18" y="106"/>
                  </a:lnTo>
                  <a:lnTo>
                    <a:pt x="14" y="102"/>
                  </a:lnTo>
                  <a:lnTo>
                    <a:pt x="11" y="99"/>
                  </a:lnTo>
                  <a:lnTo>
                    <a:pt x="7" y="96"/>
                  </a:lnTo>
                  <a:lnTo>
                    <a:pt x="4" y="91"/>
                  </a:lnTo>
                  <a:lnTo>
                    <a:pt x="0" y="79"/>
                  </a:lnTo>
                  <a:lnTo>
                    <a:pt x="0" y="68"/>
                  </a:lnTo>
                  <a:lnTo>
                    <a:pt x="2" y="55"/>
                  </a:lnTo>
                  <a:lnTo>
                    <a:pt x="5" y="44"/>
                  </a:lnTo>
                  <a:lnTo>
                    <a:pt x="11" y="32"/>
                  </a:lnTo>
                  <a:lnTo>
                    <a:pt x="16" y="20"/>
                  </a:lnTo>
                  <a:lnTo>
                    <a:pt x="22" y="10"/>
                  </a:lnTo>
                  <a:lnTo>
                    <a:pt x="28" y="0"/>
                  </a:lnTo>
                  <a:lnTo>
                    <a:pt x="34" y="7"/>
                  </a:lnTo>
                  <a:lnTo>
                    <a:pt x="35" y="15"/>
                  </a:lnTo>
                  <a:lnTo>
                    <a:pt x="36" y="25"/>
                  </a:lnTo>
                  <a:lnTo>
                    <a:pt x="39" y="34"/>
                  </a:lnTo>
                  <a:close/>
                </a:path>
              </a:pathLst>
            </a:custGeom>
            <a:solidFill>
              <a:srgbClr val="000000"/>
            </a:solidFill>
            <a:ln w="9525">
              <a:noFill/>
              <a:round/>
              <a:headEnd/>
              <a:tailEnd/>
            </a:ln>
          </p:spPr>
          <p:txBody>
            <a:bodyPr/>
            <a:lstStyle/>
            <a:p>
              <a:endParaRPr lang="es-CL"/>
            </a:p>
          </p:txBody>
        </p:sp>
        <p:sp>
          <p:nvSpPr>
            <p:cNvPr id="34" name="Freeform 27"/>
            <p:cNvSpPr>
              <a:spLocks/>
            </p:cNvSpPr>
            <p:nvPr/>
          </p:nvSpPr>
          <p:spPr bwMode="auto">
            <a:xfrm>
              <a:off x="1260" y="2102"/>
              <a:ext cx="43" cy="39"/>
            </a:xfrm>
            <a:custGeom>
              <a:avLst/>
              <a:gdLst/>
              <a:ahLst/>
              <a:cxnLst>
                <a:cxn ang="0">
                  <a:pos x="43" y="13"/>
                </a:cxn>
                <a:cxn ang="0">
                  <a:pos x="41" y="20"/>
                </a:cxn>
                <a:cxn ang="0">
                  <a:pos x="37" y="25"/>
                </a:cxn>
                <a:cxn ang="0">
                  <a:pos x="31" y="29"/>
                </a:cxn>
                <a:cxn ang="0">
                  <a:pos x="25" y="32"/>
                </a:cxn>
                <a:cxn ang="0">
                  <a:pos x="19" y="34"/>
                </a:cxn>
                <a:cxn ang="0">
                  <a:pos x="12" y="36"/>
                </a:cxn>
                <a:cxn ang="0">
                  <a:pos x="5" y="38"/>
                </a:cxn>
                <a:cxn ang="0">
                  <a:pos x="0" y="39"/>
                </a:cxn>
                <a:cxn ang="0">
                  <a:pos x="4" y="30"/>
                </a:cxn>
                <a:cxn ang="0">
                  <a:pos x="10" y="21"/>
                </a:cxn>
                <a:cxn ang="0">
                  <a:pos x="14" y="12"/>
                </a:cxn>
                <a:cxn ang="0">
                  <a:pos x="19" y="3"/>
                </a:cxn>
                <a:cxn ang="0">
                  <a:pos x="27" y="0"/>
                </a:cxn>
                <a:cxn ang="0">
                  <a:pos x="33" y="2"/>
                </a:cxn>
                <a:cxn ang="0">
                  <a:pos x="40" y="6"/>
                </a:cxn>
                <a:cxn ang="0">
                  <a:pos x="43" y="13"/>
                </a:cxn>
              </a:cxnLst>
              <a:rect l="0" t="0" r="r" b="b"/>
              <a:pathLst>
                <a:path w="43" h="39">
                  <a:moveTo>
                    <a:pt x="43" y="13"/>
                  </a:moveTo>
                  <a:lnTo>
                    <a:pt x="41" y="20"/>
                  </a:lnTo>
                  <a:lnTo>
                    <a:pt x="37" y="25"/>
                  </a:lnTo>
                  <a:lnTo>
                    <a:pt x="31" y="29"/>
                  </a:lnTo>
                  <a:lnTo>
                    <a:pt x="25" y="32"/>
                  </a:lnTo>
                  <a:lnTo>
                    <a:pt x="19" y="34"/>
                  </a:lnTo>
                  <a:lnTo>
                    <a:pt x="12" y="36"/>
                  </a:lnTo>
                  <a:lnTo>
                    <a:pt x="5" y="38"/>
                  </a:lnTo>
                  <a:lnTo>
                    <a:pt x="0" y="39"/>
                  </a:lnTo>
                  <a:lnTo>
                    <a:pt x="4" y="30"/>
                  </a:lnTo>
                  <a:lnTo>
                    <a:pt x="10" y="21"/>
                  </a:lnTo>
                  <a:lnTo>
                    <a:pt x="14" y="12"/>
                  </a:lnTo>
                  <a:lnTo>
                    <a:pt x="19" y="3"/>
                  </a:lnTo>
                  <a:lnTo>
                    <a:pt x="27" y="0"/>
                  </a:lnTo>
                  <a:lnTo>
                    <a:pt x="33" y="2"/>
                  </a:lnTo>
                  <a:lnTo>
                    <a:pt x="40" y="6"/>
                  </a:lnTo>
                  <a:lnTo>
                    <a:pt x="43" y="13"/>
                  </a:lnTo>
                  <a:close/>
                </a:path>
              </a:pathLst>
            </a:custGeom>
            <a:solidFill>
              <a:srgbClr val="000000"/>
            </a:solidFill>
            <a:ln w="9525">
              <a:noFill/>
              <a:round/>
              <a:headEnd/>
              <a:tailEnd/>
            </a:ln>
          </p:spPr>
          <p:txBody>
            <a:bodyPr/>
            <a:lstStyle/>
            <a:p>
              <a:endParaRPr lang="es-CL"/>
            </a:p>
          </p:txBody>
        </p:sp>
        <p:sp>
          <p:nvSpPr>
            <p:cNvPr id="35" name="Freeform 28"/>
            <p:cNvSpPr>
              <a:spLocks/>
            </p:cNvSpPr>
            <p:nvPr/>
          </p:nvSpPr>
          <p:spPr bwMode="auto">
            <a:xfrm>
              <a:off x="1356" y="2116"/>
              <a:ext cx="76" cy="183"/>
            </a:xfrm>
            <a:custGeom>
              <a:avLst/>
              <a:gdLst/>
              <a:ahLst/>
              <a:cxnLst>
                <a:cxn ang="0">
                  <a:pos x="70" y="89"/>
                </a:cxn>
                <a:cxn ang="0">
                  <a:pos x="76" y="111"/>
                </a:cxn>
                <a:cxn ang="0">
                  <a:pos x="74" y="134"/>
                </a:cxn>
                <a:cxn ang="0">
                  <a:pos x="69" y="156"/>
                </a:cxn>
                <a:cxn ang="0">
                  <a:pos x="55" y="177"/>
                </a:cxn>
                <a:cxn ang="0">
                  <a:pos x="49" y="180"/>
                </a:cxn>
                <a:cxn ang="0">
                  <a:pos x="40" y="182"/>
                </a:cxn>
                <a:cxn ang="0">
                  <a:pos x="32" y="183"/>
                </a:cxn>
                <a:cxn ang="0">
                  <a:pos x="23" y="181"/>
                </a:cxn>
                <a:cxn ang="0">
                  <a:pos x="14" y="177"/>
                </a:cxn>
                <a:cxn ang="0">
                  <a:pos x="8" y="170"/>
                </a:cxn>
                <a:cxn ang="0">
                  <a:pos x="4" y="161"/>
                </a:cxn>
                <a:cxn ang="0">
                  <a:pos x="0" y="152"/>
                </a:cxn>
                <a:cxn ang="0">
                  <a:pos x="0" y="135"/>
                </a:cxn>
                <a:cxn ang="0">
                  <a:pos x="5" y="118"/>
                </a:cxn>
                <a:cxn ang="0">
                  <a:pos x="12" y="101"/>
                </a:cxn>
                <a:cxn ang="0">
                  <a:pos x="16" y="84"/>
                </a:cxn>
                <a:cxn ang="0">
                  <a:pos x="15" y="64"/>
                </a:cxn>
                <a:cxn ang="0">
                  <a:pos x="14" y="42"/>
                </a:cxn>
                <a:cxn ang="0">
                  <a:pos x="13" y="20"/>
                </a:cxn>
                <a:cxn ang="0">
                  <a:pos x="16" y="0"/>
                </a:cxn>
                <a:cxn ang="0">
                  <a:pos x="22" y="11"/>
                </a:cxn>
                <a:cxn ang="0">
                  <a:pos x="27" y="24"/>
                </a:cxn>
                <a:cxn ang="0">
                  <a:pos x="33" y="35"/>
                </a:cxn>
                <a:cxn ang="0">
                  <a:pos x="40" y="46"/>
                </a:cxn>
                <a:cxn ang="0">
                  <a:pos x="46" y="57"/>
                </a:cxn>
                <a:cxn ang="0">
                  <a:pos x="53" y="69"/>
                </a:cxn>
                <a:cxn ang="0">
                  <a:pos x="61" y="79"/>
                </a:cxn>
                <a:cxn ang="0">
                  <a:pos x="70" y="89"/>
                </a:cxn>
              </a:cxnLst>
              <a:rect l="0" t="0" r="r" b="b"/>
              <a:pathLst>
                <a:path w="76" h="183">
                  <a:moveTo>
                    <a:pt x="70" y="89"/>
                  </a:moveTo>
                  <a:lnTo>
                    <a:pt x="76" y="111"/>
                  </a:lnTo>
                  <a:lnTo>
                    <a:pt x="74" y="134"/>
                  </a:lnTo>
                  <a:lnTo>
                    <a:pt x="69" y="156"/>
                  </a:lnTo>
                  <a:lnTo>
                    <a:pt x="55" y="177"/>
                  </a:lnTo>
                  <a:lnTo>
                    <a:pt x="49" y="180"/>
                  </a:lnTo>
                  <a:lnTo>
                    <a:pt x="40" y="182"/>
                  </a:lnTo>
                  <a:lnTo>
                    <a:pt x="32" y="183"/>
                  </a:lnTo>
                  <a:lnTo>
                    <a:pt x="23" y="181"/>
                  </a:lnTo>
                  <a:lnTo>
                    <a:pt x="14" y="177"/>
                  </a:lnTo>
                  <a:lnTo>
                    <a:pt x="8" y="170"/>
                  </a:lnTo>
                  <a:lnTo>
                    <a:pt x="4" y="161"/>
                  </a:lnTo>
                  <a:lnTo>
                    <a:pt x="0" y="152"/>
                  </a:lnTo>
                  <a:lnTo>
                    <a:pt x="0" y="135"/>
                  </a:lnTo>
                  <a:lnTo>
                    <a:pt x="5" y="118"/>
                  </a:lnTo>
                  <a:lnTo>
                    <a:pt x="12" y="101"/>
                  </a:lnTo>
                  <a:lnTo>
                    <a:pt x="16" y="84"/>
                  </a:lnTo>
                  <a:lnTo>
                    <a:pt x="15" y="64"/>
                  </a:lnTo>
                  <a:lnTo>
                    <a:pt x="14" y="42"/>
                  </a:lnTo>
                  <a:lnTo>
                    <a:pt x="13" y="20"/>
                  </a:lnTo>
                  <a:lnTo>
                    <a:pt x="16" y="0"/>
                  </a:lnTo>
                  <a:lnTo>
                    <a:pt x="22" y="11"/>
                  </a:lnTo>
                  <a:lnTo>
                    <a:pt x="27" y="24"/>
                  </a:lnTo>
                  <a:lnTo>
                    <a:pt x="33" y="35"/>
                  </a:lnTo>
                  <a:lnTo>
                    <a:pt x="40" y="46"/>
                  </a:lnTo>
                  <a:lnTo>
                    <a:pt x="46" y="57"/>
                  </a:lnTo>
                  <a:lnTo>
                    <a:pt x="53" y="69"/>
                  </a:lnTo>
                  <a:lnTo>
                    <a:pt x="61" y="79"/>
                  </a:lnTo>
                  <a:lnTo>
                    <a:pt x="70" y="89"/>
                  </a:lnTo>
                  <a:close/>
                </a:path>
              </a:pathLst>
            </a:custGeom>
            <a:solidFill>
              <a:srgbClr val="000000"/>
            </a:solidFill>
            <a:ln w="9525">
              <a:noFill/>
              <a:round/>
              <a:headEnd/>
              <a:tailEnd/>
            </a:ln>
          </p:spPr>
          <p:txBody>
            <a:bodyPr/>
            <a:lstStyle/>
            <a:p>
              <a:endParaRPr lang="es-CL"/>
            </a:p>
          </p:txBody>
        </p:sp>
        <p:sp>
          <p:nvSpPr>
            <p:cNvPr id="36" name="Freeform 29"/>
            <p:cNvSpPr>
              <a:spLocks/>
            </p:cNvSpPr>
            <p:nvPr/>
          </p:nvSpPr>
          <p:spPr bwMode="auto">
            <a:xfrm>
              <a:off x="1183" y="2118"/>
              <a:ext cx="29" cy="61"/>
            </a:xfrm>
            <a:custGeom>
              <a:avLst/>
              <a:gdLst/>
              <a:ahLst/>
              <a:cxnLst>
                <a:cxn ang="0">
                  <a:pos x="23" y="55"/>
                </a:cxn>
                <a:cxn ang="0">
                  <a:pos x="20" y="58"/>
                </a:cxn>
                <a:cxn ang="0">
                  <a:pos x="18" y="60"/>
                </a:cxn>
                <a:cxn ang="0">
                  <a:pos x="15" y="61"/>
                </a:cxn>
                <a:cxn ang="0">
                  <a:pos x="11" y="60"/>
                </a:cxn>
                <a:cxn ang="0">
                  <a:pos x="4" y="50"/>
                </a:cxn>
                <a:cxn ang="0">
                  <a:pos x="1" y="39"/>
                </a:cxn>
                <a:cxn ang="0">
                  <a:pos x="0" y="27"/>
                </a:cxn>
                <a:cxn ang="0">
                  <a:pos x="0" y="15"/>
                </a:cxn>
                <a:cxn ang="0">
                  <a:pos x="7" y="0"/>
                </a:cxn>
                <a:cxn ang="0">
                  <a:pos x="10" y="6"/>
                </a:cxn>
                <a:cxn ang="0">
                  <a:pos x="15" y="13"/>
                </a:cxn>
                <a:cxn ang="0">
                  <a:pos x="19" y="20"/>
                </a:cxn>
                <a:cxn ang="0">
                  <a:pos x="24" y="26"/>
                </a:cxn>
                <a:cxn ang="0">
                  <a:pos x="27" y="34"/>
                </a:cxn>
                <a:cxn ang="0">
                  <a:pos x="29" y="41"/>
                </a:cxn>
                <a:cxn ang="0">
                  <a:pos x="27" y="49"/>
                </a:cxn>
                <a:cxn ang="0">
                  <a:pos x="23" y="55"/>
                </a:cxn>
              </a:cxnLst>
              <a:rect l="0" t="0" r="r" b="b"/>
              <a:pathLst>
                <a:path w="29" h="61">
                  <a:moveTo>
                    <a:pt x="23" y="55"/>
                  </a:moveTo>
                  <a:lnTo>
                    <a:pt x="20" y="58"/>
                  </a:lnTo>
                  <a:lnTo>
                    <a:pt x="18" y="60"/>
                  </a:lnTo>
                  <a:lnTo>
                    <a:pt x="15" y="61"/>
                  </a:lnTo>
                  <a:lnTo>
                    <a:pt x="11" y="60"/>
                  </a:lnTo>
                  <a:lnTo>
                    <a:pt x="4" y="50"/>
                  </a:lnTo>
                  <a:lnTo>
                    <a:pt x="1" y="39"/>
                  </a:lnTo>
                  <a:lnTo>
                    <a:pt x="0" y="27"/>
                  </a:lnTo>
                  <a:lnTo>
                    <a:pt x="0" y="15"/>
                  </a:lnTo>
                  <a:lnTo>
                    <a:pt x="7" y="0"/>
                  </a:lnTo>
                  <a:lnTo>
                    <a:pt x="10" y="6"/>
                  </a:lnTo>
                  <a:lnTo>
                    <a:pt x="15" y="13"/>
                  </a:lnTo>
                  <a:lnTo>
                    <a:pt x="19" y="20"/>
                  </a:lnTo>
                  <a:lnTo>
                    <a:pt x="24" y="26"/>
                  </a:lnTo>
                  <a:lnTo>
                    <a:pt x="27" y="34"/>
                  </a:lnTo>
                  <a:lnTo>
                    <a:pt x="29" y="41"/>
                  </a:lnTo>
                  <a:lnTo>
                    <a:pt x="27" y="49"/>
                  </a:lnTo>
                  <a:lnTo>
                    <a:pt x="23" y="55"/>
                  </a:lnTo>
                  <a:close/>
                </a:path>
              </a:pathLst>
            </a:custGeom>
            <a:solidFill>
              <a:srgbClr val="FFFFFF"/>
            </a:solidFill>
            <a:ln w="9525">
              <a:noFill/>
              <a:round/>
              <a:headEnd/>
              <a:tailEnd/>
            </a:ln>
          </p:spPr>
          <p:txBody>
            <a:bodyPr/>
            <a:lstStyle/>
            <a:p>
              <a:endParaRPr lang="es-CL"/>
            </a:p>
          </p:txBody>
        </p:sp>
        <p:sp>
          <p:nvSpPr>
            <p:cNvPr id="37" name="Freeform 30"/>
            <p:cNvSpPr>
              <a:spLocks/>
            </p:cNvSpPr>
            <p:nvPr/>
          </p:nvSpPr>
          <p:spPr bwMode="auto">
            <a:xfrm>
              <a:off x="1638" y="2176"/>
              <a:ext cx="72" cy="99"/>
            </a:xfrm>
            <a:custGeom>
              <a:avLst/>
              <a:gdLst/>
              <a:ahLst/>
              <a:cxnLst>
                <a:cxn ang="0">
                  <a:pos x="71" y="28"/>
                </a:cxn>
                <a:cxn ang="0">
                  <a:pos x="72" y="48"/>
                </a:cxn>
                <a:cxn ang="0">
                  <a:pos x="68" y="66"/>
                </a:cxn>
                <a:cxn ang="0">
                  <a:pos x="58" y="84"/>
                </a:cxn>
                <a:cxn ang="0">
                  <a:pos x="43" y="99"/>
                </a:cxn>
                <a:cxn ang="0">
                  <a:pos x="36" y="95"/>
                </a:cxn>
                <a:cxn ang="0">
                  <a:pos x="31" y="92"/>
                </a:cxn>
                <a:cxn ang="0">
                  <a:pos x="25" y="88"/>
                </a:cxn>
                <a:cxn ang="0">
                  <a:pos x="19" y="84"/>
                </a:cxn>
                <a:cxn ang="0">
                  <a:pos x="15" y="79"/>
                </a:cxn>
                <a:cxn ang="0">
                  <a:pos x="9" y="74"/>
                </a:cxn>
                <a:cxn ang="0">
                  <a:pos x="5" y="68"/>
                </a:cxn>
                <a:cxn ang="0">
                  <a:pos x="0" y="63"/>
                </a:cxn>
                <a:cxn ang="0">
                  <a:pos x="4" y="54"/>
                </a:cxn>
                <a:cxn ang="0">
                  <a:pos x="6" y="45"/>
                </a:cxn>
                <a:cxn ang="0">
                  <a:pos x="9" y="36"/>
                </a:cxn>
                <a:cxn ang="0">
                  <a:pos x="13" y="27"/>
                </a:cxn>
                <a:cxn ang="0">
                  <a:pos x="17" y="18"/>
                </a:cxn>
                <a:cxn ang="0">
                  <a:pos x="23" y="10"/>
                </a:cxn>
                <a:cxn ang="0">
                  <a:pos x="31" y="4"/>
                </a:cxn>
                <a:cxn ang="0">
                  <a:pos x="40" y="0"/>
                </a:cxn>
                <a:cxn ang="0">
                  <a:pos x="51" y="2"/>
                </a:cxn>
                <a:cxn ang="0">
                  <a:pos x="59" y="9"/>
                </a:cxn>
                <a:cxn ang="0">
                  <a:pos x="65" y="19"/>
                </a:cxn>
                <a:cxn ang="0">
                  <a:pos x="71" y="28"/>
                </a:cxn>
              </a:cxnLst>
              <a:rect l="0" t="0" r="r" b="b"/>
              <a:pathLst>
                <a:path w="72" h="99">
                  <a:moveTo>
                    <a:pt x="71" y="28"/>
                  </a:moveTo>
                  <a:lnTo>
                    <a:pt x="72" y="48"/>
                  </a:lnTo>
                  <a:lnTo>
                    <a:pt x="68" y="66"/>
                  </a:lnTo>
                  <a:lnTo>
                    <a:pt x="58" y="84"/>
                  </a:lnTo>
                  <a:lnTo>
                    <a:pt x="43" y="99"/>
                  </a:lnTo>
                  <a:lnTo>
                    <a:pt x="36" y="95"/>
                  </a:lnTo>
                  <a:lnTo>
                    <a:pt x="31" y="92"/>
                  </a:lnTo>
                  <a:lnTo>
                    <a:pt x="25" y="88"/>
                  </a:lnTo>
                  <a:lnTo>
                    <a:pt x="19" y="84"/>
                  </a:lnTo>
                  <a:lnTo>
                    <a:pt x="15" y="79"/>
                  </a:lnTo>
                  <a:lnTo>
                    <a:pt x="9" y="74"/>
                  </a:lnTo>
                  <a:lnTo>
                    <a:pt x="5" y="68"/>
                  </a:lnTo>
                  <a:lnTo>
                    <a:pt x="0" y="63"/>
                  </a:lnTo>
                  <a:lnTo>
                    <a:pt x="4" y="54"/>
                  </a:lnTo>
                  <a:lnTo>
                    <a:pt x="6" y="45"/>
                  </a:lnTo>
                  <a:lnTo>
                    <a:pt x="9" y="36"/>
                  </a:lnTo>
                  <a:lnTo>
                    <a:pt x="13" y="27"/>
                  </a:lnTo>
                  <a:lnTo>
                    <a:pt x="17" y="18"/>
                  </a:lnTo>
                  <a:lnTo>
                    <a:pt x="23" y="10"/>
                  </a:lnTo>
                  <a:lnTo>
                    <a:pt x="31" y="4"/>
                  </a:lnTo>
                  <a:lnTo>
                    <a:pt x="40" y="0"/>
                  </a:lnTo>
                  <a:lnTo>
                    <a:pt x="51" y="2"/>
                  </a:lnTo>
                  <a:lnTo>
                    <a:pt x="59" y="9"/>
                  </a:lnTo>
                  <a:lnTo>
                    <a:pt x="65" y="19"/>
                  </a:lnTo>
                  <a:lnTo>
                    <a:pt x="71" y="28"/>
                  </a:lnTo>
                  <a:close/>
                </a:path>
              </a:pathLst>
            </a:custGeom>
            <a:solidFill>
              <a:srgbClr val="FFC1A5"/>
            </a:solidFill>
            <a:ln w="9525">
              <a:noFill/>
              <a:round/>
              <a:headEnd/>
              <a:tailEnd/>
            </a:ln>
          </p:spPr>
          <p:txBody>
            <a:bodyPr/>
            <a:lstStyle/>
            <a:p>
              <a:endParaRPr lang="es-CL"/>
            </a:p>
          </p:txBody>
        </p:sp>
        <p:sp>
          <p:nvSpPr>
            <p:cNvPr id="38" name="Freeform 31"/>
            <p:cNvSpPr>
              <a:spLocks/>
            </p:cNvSpPr>
            <p:nvPr/>
          </p:nvSpPr>
          <p:spPr bwMode="auto">
            <a:xfrm>
              <a:off x="1382" y="2177"/>
              <a:ext cx="28" cy="107"/>
            </a:xfrm>
            <a:custGeom>
              <a:avLst/>
              <a:gdLst/>
              <a:ahLst/>
              <a:cxnLst>
                <a:cxn ang="0">
                  <a:pos x="28" y="83"/>
                </a:cxn>
                <a:cxn ang="0">
                  <a:pos x="26" y="91"/>
                </a:cxn>
                <a:cxn ang="0">
                  <a:pos x="21" y="99"/>
                </a:cxn>
                <a:cxn ang="0">
                  <a:pos x="16" y="104"/>
                </a:cxn>
                <a:cxn ang="0">
                  <a:pos x="8" y="107"/>
                </a:cxn>
                <a:cxn ang="0">
                  <a:pos x="6" y="105"/>
                </a:cxn>
                <a:cxn ang="0">
                  <a:pos x="4" y="104"/>
                </a:cxn>
                <a:cxn ang="0">
                  <a:pos x="1" y="102"/>
                </a:cxn>
                <a:cxn ang="0">
                  <a:pos x="0" y="100"/>
                </a:cxn>
                <a:cxn ang="0">
                  <a:pos x="2" y="87"/>
                </a:cxn>
                <a:cxn ang="0">
                  <a:pos x="6" y="77"/>
                </a:cxn>
                <a:cxn ang="0">
                  <a:pos x="10" y="66"/>
                </a:cxn>
                <a:cxn ang="0">
                  <a:pos x="14" y="56"/>
                </a:cxn>
                <a:cxn ang="0">
                  <a:pos x="11" y="41"/>
                </a:cxn>
                <a:cxn ang="0">
                  <a:pos x="10" y="28"/>
                </a:cxn>
                <a:cxn ang="0">
                  <a:pos x="8" y="13"/>
                </a:cxn>
                <a:cxn ang="0">
                  <a:pos x="5" y="0"/>
                </a:cxn>
                <a:cxn ang="0">
                  <a:pos x="15" y="19"/>
                </a:cxn>
                <a:cxn ang="0">
                  <a:pos x="21" y="40"/>
                </a:cxn>
                <a:cxn ang="0">
                  <a:pos x="26" y="62"/>
                </a:cxn>
                <a:cxn ang="0">
                  <a:pos x="28" y="83"/>
                </a:cxn>
              </a:cxnLst>
              <a:rect l="0" t="0" r="r" b="b"/>
              <a:pathLst>
                <a:path w="28" h="107">
                  <a:moveTo>
                    <a:pt x="28" y="83"/>
                  </a:moveTo>
                  <a:lnTo>
                    <a:pt x="26" y="91"/>
                  </a:lnTo>
                  <a:lnTo>
                    <a:pt x="21" y="99"/>
                  </a:lnTo>
                  <a:lnTo>
                    <a:pt x="16" y="104"/>
                  </a:lnTo>
                  <a:lnTo>
                    <a:pt x="8" y="107"/>
                  </a:lnTo>
                  <a:lnTo>
                    <a:pt x="6" y="105"/>
                  </a:lnTo>
                  <a:lnTo>
                    <a:pt x="4" y="104"/>
                  </a:lnTo>
                  <a:lnTo>
                    <a:pt x="1" y="102"/>
                  </a:lnTo>
                  <a:lnTo>
                    <a:pt x="0" y="100"/>
                  </a:lnTo>
                  <a:lnTo>
                    <a:pt x="2" y="87"/>
                  </a:lnTo>
                  <a:lnTo>
                    <a:pt x="6" y="77"/>
                  </a:lnTo>
                  <a:lnTo>
                    <a:pt x="10" y="66"/>
                  </a:lnTo>
                  <a:lnTo>
                    <a:pt x="14" y="56"/>
                  </a:lnTo>
                  <a:lnTo>
                    <a:pt x="11" y="41"/>
                  </a:lnTo>
                  <a:lnTo>
                    <a:pt x="10" y="28"/>
                  </a:lnTo>
                  <a:lnTo>
                    <a:pt x="8" y="13"/>
                  </a:lnTo>
                  <a:lnTo>
                    <a:pt x="5" y="0"/>
                  </a:lnTo>
                  <a:lnTo>
                    <a:pt x="15" y="19"/>
                  </a:lnTo>
                  <a:lnTo>
                    <a:pt x="21" y="40"/>
                  </a:lnTo>
                  <a:lnTo>
                    <a:pt x="26" y="62"/>
                  </a:lnTo>
                  <a:lnTo>
                    <a:pt x="28" y="83"/>
                  </a:lnTo>
                  <a:close/>
                </a:path>
              </a:pathLst>
            </a:custGeom>
            <a:solidFill>
              <a:srgbClr val="FFFFFF"/>
            </a:solidFill>
            <a:ln w="9525">
              <a:noFill/>
              <a:round/>
              <a:headEnd/>
              <a:tailEnd/>
            </a:ln>
          </p:spPr>
          <p:txBody>
            <a:bodyPr/>
            <a:lstStyle/>
            <a:p>
              <a:endParaRPr lang="es-CL"/>
            </a:p>
          </p:txBody>
        </p:sp>
        <p:sp>
          <p:nvSpPr>
            <p:cNvPr id="39" name="Freeform 32"/>
            <p:cNvSpPr>
              <a:spLocks/>
            </p:cNvSpPr>
            <p:nvPr/>
          </p:nvSpPr>
          <p:spPr bwMode="auto">
            <a:xfrm>
              <a:off x="1076" y="2193"/>
              <a:ext cx="50" cy="38"/>
            </a:xfrm>
            <a:custGeom>
              <a:avLst/>
              <a:gdLst/>
              <a:ahLst/>
              <a:cxnLst>
                <a:cxn ang="0">
                  <a:pos x="50" y="5"/>
                </a:cxn>
                <a:cxn ang="0">
                  <a:pos x="49" y="15"/>
                </a:cxn>
                <a:cxn ang="0">
                  <a:pos x="42" y="22"/>
                </a:cxn>
                <a:cxn ang="0">
                  <a:pos x="33" y="29"/>
                </a:cxn>
                <a:cxn ang="0">
                  <a:pos x="25" y="33"/>
                </a:cxn>
                <a:cxn ang="0">
                  <a:pos x="18" y="34"/>
                </a:cxn>
                <a:cxn ang="0">
                  <a:pos x="12" y="37"/>
                </a:cxn>
                <a:cxn ang="0">
                  <a:pos x="6" y="38"/>
                </a:cxn>
                <a:cxn ang="0">
                  <a:pos x="0" y="38"/>
                </a:cxn>
                <a:cxn ang="0">
                  <a:pos x="30" y="0"/>
                </a:cxn>
                <a:cxn ang="0">
                  <a:pos x="35" y="0"/>
                </a:cxn>
                <a:cxn ang="0">
                  <a:pos x="41" y="0"/>
                </a:cxn>
                <a:cxn ang="0">
                  <a:pos x="45" y="2"/>
                </a:cxn>
                <a:cxn ang="0">
                  <a:pos x="50" y="5"/>
                </a:cxn>
              </a:cxnLst>
              <a:rect l="0" t="0" r="r" b="b"/>
              <a:pathLst>
                <a:path w="50" h="38">
                  <a:moveTo>
                    <a:pt x="50" y="5"/>
                  </a:moveTo>
                  <a:lnTo>
                    <a:pt x="49" y="15"/>
                  </a:lnTo>
                  <a:lnTo>
                    <a:pt x="42" y="22"/>
                  </a:lnTo>
                  <a:lnTo>
                    <a:pt x="33" y="29"/>
                  </a:lnTo>
                  <a:lnTo>
                    <a:pt x="25" y="33"/>
                  </a:lnTo>
                  <a:lnTo>
                    <a:pt x="18" y="34"/>
                  </a:lnTo>
                  <a:lnTo>
                    <a:pt x="12" y="37"/>
                  </a:lnTo>
                  <a:lnTo>
                    <a:pt x="6" y="38"/>
                  </a:lnTo>
                  <a:lnTo>
                    <a:pt x="0" y="38"/>
                  </a:lnTo>
                  <a:lnTo>
                    <a:pt x="30" y="0"/>
                  </a:lnTo>
                  <a:lnTo>
                    <a:pt x="35" y="0"/>
                  </a:lnTo>
                  <a:lnTo>
                    <a:pt x="41" y="0"/>
                  </a:lnTo>
                  <a:lnTo>
                    <a:pt x="45" y="2"/>
                  </a:lnTo>
                  <a:lnTo>
                    <a:pt x="50" y="5"/>
                  </a:lnTo>
                  <a:close/>
                </a:path>
              </a:pathLst>
            </a:custGeom>
            <a:solidFill>
              <a:srgbClr val="000000"/>
            </a:solidFill>
            <a:ln w="9525">
              <a:noFill/>
              <a:round/>
              <a:headEnd/>
              <a:tailEnd/>
            </a:ln>
          </p:spPr>
          <p:txBody>
            <a:bodyPr/>
            <a:lstStyle/>
            <a:p>
              <a:endParaRPr lang="es-CL"/>
            </a:p>
          </p:txBody>
        </p:sp>
        <p:sp>
          <p:nvSpPr>
            <p:cNvPr id="40" name="Freeform 33"/>
            <p:cNvSpPr>
              <a:spLocks/>
            </p:cNvSpPr>
            <p:nvPr/>
          </p:nvSpPr>
          <p:spPr bwMode="auto">
            <a:xfrm>
              <a:off x="1042" y="2205"/>
              <a:ext cx="294" cy="192"/>
            </a:xfrm>
            <a:custGeom>
              <a:avLst/>
              <a:gdLst/>
              <a:ahLst/>
              <a:cxnLst>
                <a:cxn ang="0">
                  <a:pos x="139" y="76"/>
                </a:cxn>
                <a:cxn ang="0">
                  <a:pos x="121" y="84"/>
                </a:cxn>
                <a:cxn ang="0">
                  <a:pos x="105" y="94"/>
                </a:cxn>
                <a:cxn ang="0">
                  <a:pos x="91" y="108"/>
                </a:cxn>
                <a:cxn ang="0">
                  <a:pos x="77" y="121"/>
                </a:cxn>
                <a:cxn ang="0">
                  <a:pos x="64" y="135"/>
                </a:cxn>
                <a:cxn ang="0">
                  <a:pos x="50" y="149"/>
                </a:cxn>
                <a:cxn ang="0">
                  <a:pos x="37" y="163"/>
                </a:cxn>
                <a:cxn ang="0">
                  <a:pos x="22" y="174"/>
                </a:cxn>
                <a:cxn ang="0">
                  <a:pos x="17" y="177"/>
                </a:cxn>
                <a:cxn ang="0">
                  <a:pos x="11" y="183"/>
                </a:cxn>
                <a:cxn ang="0">
                  <a:pos x="6" y="189"/>
                </a:cxn>
                <a:cxn ang="0">
                  <a:pos x="0" y="192"/>
                </a:cxn>
                <a:cxn ang="0">
                  <a:pos x="0" y="182"/>
                </a:cxn>
                <a:cxn ang="0">
                  <a:pos x="3" y="173"/>
                </a:cxn>
                <a:cxn ang="0">
                  <a:pos x="8" y="165"/>
                </a:cxn>
                <a:cxn ang="0">
                  <a:pos x="13" y="156"/>
                </a:cxn>
                <a:cxn ang="0">
                  <a:pos x="20" y="149"/>
                </a:cxn>
                <a:cxn ang="0">
                  <a:pos x="26" y="142"/>
                </a:cxn>
                <a:cxn ang="0">
                  <a:pos x="32" y="134"/>
                </a:cxn>
                <a:cxn ang="0">
                  <a:pos x="37" y="125"/>
                </a:cxn>
                <a:cxn ang="0">
                  <a:pos x="48" y="108"/>
                </a:cxn>
                <a:cxn ang="0">
                  <a:pos x="59" y="93"/>
                </a:cxn>
                <a:cxn ang="0">
                  <a:pos x="73" y="81"/>
                </a:cxn>
                <a:cxn ang="0">
                  <a:pos x="87" y="70"/>
                </a:cxn>
                <a:cxn ang="0">
                  <a:pos x="102" y="61"/>
                </a:cxn>
                <a:cxn ang="0">
                  <a:pos x="118" y="52"/>
                </a:cxn>
                <a:cxn ang="0">
                  <a:pos x="135" y="45"/>
                </a:cxn>
                <a:cxn ang="0">
                  <a:pos x="151" y="38"/>
                </a:cxn>
                <a:cxn ang="0">
                  <a:pos x="169" y="34"/>
                </a:cxn>
                <a:cxn ang="0">
                  <a:pos x="187" y="28"/>
                </a:cxn>
                <a:cxn ang="0">
                  <a:pos x="205" y="24"/>
                </a:cxn>
                <a:cxn ang="0">
                  <a:pos x="223" y="19"/>
                </a:cxn>
                <a:cxn ang="0">
                  <a:pos x="241" y="15"/>
                </a:cxn>
                <a:cxn ang="0">
                  <a:pos x="259" y="10"/>
                </a:cxn>
                <a:cxn ang="0">
                  <a:pos x="277" y="6"/>
                </a:cxn>
                <a:cxn ang="0">
                  <a:pos x="294" y="0"/>
                </a:cxn>
                <a:cxn ang="0">
                  <a:pos x="275" y="9"/>
                </a:cxn>
                <a:cxn ang="0">
                  <a:pos x="256" y="18"/>
                </a:cxn>
                <a:cxn ang="0">
                  <a:pos x="236" y="26"/>
                </a:cxn>
                <a:cxn ang="0">
                  <a:pos x="215" y="34"/>
                </a:cxn>
                <a:cxn ang="0">
                  <a:pos x="195" y="43"/>
                </a:cxn>
                <a:cxn ang="0">
                  <a:pos x="175" y="52"/>
                </a:cxn>
                <a:cxn ang="0">
                  <a:pos x="157" y="63"/>
                </a:cxn>
                <a:cxn ang="0">
                  <a:pos x="139" y="76"/>
                </a:cxn>
              </a:cxnLst>
              <a:rect l="0" t="0" r="r" b="b"/>
              <a:pathLst>
                <a:path w="294" h="192">
                  <a:moveTo>
                    <a:pt x="139" y="76"/>
                  </a:moveTo>
                  <a:lnTo>
                    <a:pt x="121" y="84"/>
                  </a:lnTo>
                  <a:lnTo>
                    <a:pt x="105" y="94"/>
                  </a:lnTo>
                  <a:lnTo>
                    <a:pt x="91" y="108"/>
                  </a:lnTo>
                  <a:lnTo>
                    <a:pt x="77" y="121"/>
                  </a:lnTo>
                  <a:lnTo>
                    <a:pt x="64" y="135"/>
                  </a:lnTo>
                  <a:lnTo>
                    <a:pt x="50" y="149"/>
                  </a:lnTo>
                  <a:lnTo>
                    <a:pt x="37" y="163"/>
                  </a:lnTo>
                  <a:lnTo>
                    <a:pt x="22" y="174"/>
                  </a:lnTo>
                  <a:lnTo>
                    <a:pt x="17" y="177"/>
                  </a:lnTo>
                  <a:lnTo>
                    <a:pt x="11" y="183"/>
                  </a:lnTo>
                  <a:lnTo>
                    <a:pt x="6" y="189"/>
                  </a:lnTo>
                  <a:lnTo>
                    <a:pt x="0" y="192"/>
                  </a:lnTo>
                  <a:lnTo>
                    <a:pt x="0" y="182"/>
                  </a:lnTo>
                  <a:lnTo>
                    <a:pt x="3" y="173"/>
                  </a:lnTo>
                  <a:lnTo>
                    <a:pt x="8" y="165"/>
                  </a:lnTo>
                  <a:lnTo>
                    <a:pt x="13" y="156"/>
                  </a:lnTo>
                  <a:lnTo>
                    <a:pt x="20" y="149"/>
                  </a:lnTo>
                  <a:lnTo>
                    <a:pt x="26" y="142"/>
                  </a:lnTo>
                  <a:lnTo>
                    <a:pt x="32" y="134"/>
                  </a:lnTo>
                  <a:lnTo>
                    <a:pt x="37" y="125"/>
                  </a:lnTo>
                  <a:lnTo>
                    <a:pt x="48" y="108"/>
                  </a:lnTo>
                  <a:lnTo>
                    <a:pt x="59" y="93"/>
                  </a:lnTo>
                  <a:lnTo>
                    <a:pt x="73" y="81"/>
                  </a:lnTo>
                  <a:lnTo>
                    <a:pt x="87" y="70"/>
                  </a:lnTo>
                  <a:lnTo>
                    <a:pt x="102" y="61"/>
                  </a:lnTo>
                  <a:lnTo>
                    <a:pt x="118" y="52"/>
                  </a:lnTo>
                  <a:lnTo>
                    <a:pt x="135" y="45"/>
                  </a:lnTo>
                  <a:lnTo>
                    <a:pt x="151" y="38"/>
                  </a:lnTo>
                  <a:lnTo>
                    <a:pt x="169" y="34"/>
                  </a:lnTo>
                  <a:lnTo>
                    <a:pt x="187" y="28"/>
                  </a:lnTo>
                  <a:lnTo>
                    <a:pt x="205" y="24"/>
                  </a:lnTo>
                  <a:lnTo>
                    <a:pt x="223" y="19"/>
                  </a:lnTo>
                  <a:lnTo>
                    <a:pt x="241" y="15"/>
                  </a:lnTo>
                  <a:lnTo>
                    <a:pt x="259" y="10"/>
                  </a:lnTo>
                  <a:lnTo>
                    <a:pt x="277" y="6"/>
                  </a:lnTo>
                  <a:lnTo>
                    <a:pt x="294" y="0"/>
                  </a:lnTo>
                  <a:lnTo>
                    <a:pt x="275" y="9"/>
                  </a:lnTo>
                  <a:lnTo>
                    <a:pt x="256" y="18"/>
                  </a:lnTo>
                  <a:lnTo>
                    <a:pt x="236" y="26"/>
                  </a:lnTo>
                  <a:lnTo>
                    <a:pt x="215" y="34"/>
                  </a:lnTo>
                  <a:lnTo>
                    <a:pt x="195" y="43"/>
                  </a:lnTo>
                  <a:lnTo>
                    <a:pt x="175" y="52"/>
                  </a:lnTo>
                  <a:lnTo>
                    <a:pt x="157" y="63"/>
                  </a:lnTo>
                  <a:lnTo>
                    <a:pt x="139" y="76"/>
                  </a:lnTo>
                  <a:close/>
                </a:path>
              </a:pathLst>
            </a:custGeom>
            <a:solidFill>
              <a:srgbClr val="000000"/>
            </a:solidFill>
            <a:ln w="9525">
              <a:noFill/>
              <a:round/>
              <a:headEnd/>
              <a:tailEnd/>
            </a:ln>
          </p:spPr>
          <p:txBody>
            <a:bodyPr/>
            <a:lstStyle/>
            <a:p>
              <a:endParaRPr lang="es-CL"/>
            </a:p>
          </p:txBody>
        </p:sp>
        <p:sp>
          <p:nvSpPr>
            <p:cNvPr id="41" name="Freeform 34"/>
            <p:cNvSpPr>
              <a:spLocks/>
            </p:cNvSpPr>
            <p:nvPr/>
          </p:nvSpPr>
          <p:spPr bwMode="auto">
            <a:xfrm>
              <a:off x="1433" y="2284"/>
              <a:ext cx="127" cy="195"/>
            </a:xfrm>
            <a:custGeom>
              <a:avLst/>
              <a:gdLst/>
              <a:ahLst/>
              <a:cxnLst>
                <a:cxn ang="0">
                  <a:pos x="81" y="20"/>
                </a:cxn>
                <a:cxn ang="0">
                  <a:pos x="90" y="28"/>
                </a:cxn>
                <a:cxn ang="0">
                  <a:pos x="97" y="37"/>
                </a:cxn>
                <a:cxn ang="0">
                  <a:pos x="105" y="45"/>
                </a:cxn>
                <a:cxn ang="0">
                  <a:pos x="112" y="55"/>
                </a:cxn>
                <a:cxn ang="0">
                  <a:pos x="118" y="64"/>
                </a:cxn>
                <a:cxn ang="0">
                  <a:pos x="122" y="74"/>
                </a:cxn>
                <a:cxn ang="0">
                  <a:pos x="126" y="85"/>
                </a:cxn>
                <a:cxn ang="0">
                  <a:pos x="127" y="96"/>
                </a:cxn>
                <a:cxn ang="0">
                  <a:pos x="123" y="109"/>
                </a:cxn>
                <a:cxn ang="0">
                  <a:pos x="119" y="121"/>
                </a:cxn>
                <a:cxn ang="0">
                  <a:pos x="112" y="132"/>
                </a:cxn>
                <a:cxn ang="0">
                  <a:pos x="103" y="140"/>
                </a:cxn>
                <a:cxn ang="0">
                  <a:pos x="102" y="139"/>
                </a:cxn>
                <a:cxn ang="0">
                  <a:pos x="91" y="147"/>
                </a:cxn>
                <a:cxn ang="0">
                  <a:pos x="78" y="155"/>
                </a:cxn>
                <a:cxn ang="0">
                  <a:pos x="67" y="162"/>
                </a:cxn>
                <a:cxn ang="0">
                  <a:pos x="55" y="169"/>
                </a:cxn>
                <a:cxn ang="0">
                  <a:pos x="42" y="177"/>
                </a:cxn>
                <a:cxn ang="0">
                  <a:pos x="31" y="184"/>
                </a:cxn>
                <a:cxn ang="0">
                  <a:pos x="18" y="189"/>
                </a:cxn>
                <a:cxn ang="0">
                  <a:pos x="5" y="195"/>
                </a:cxn>
                <a:cxn ang="0">
                  <a:pos x="0" y="194"/>
                </a:cxn>
                <a:cxn ang="0">
                  <a:pos x="17" y="179"/>
                </a:cxn>
                <a:cxn ang="0">
                  <a:pos x="33" y="164"/>
                </a:cxn>
                <a:cxn ang="0">
                  <a:pos x="49" y="147"/>
                </a:cxn>
                <a:cxn ang="0">
                  <a:pos x="64" y="129"/>
                </a:cxn>
                <a:cxn ang="0">
                  <a:pos x="75" y="110"/>
                </a:cxn>
                <a:cxn ang="0">
                  <a:pos x="81" y="89"/>
                </a:cxn>
                <a:cxn ang="0">
                  <a:pos x="82" y="68"/>
                </a:cxn>
                <a:cxn ang="0">
                  <a:pos x="75" y="45"/>
                </a:cxn>
                <a:cxn ang="0">
                  <a:pos x="67" y="33"/>
                </a:cxn>
                <a:cxn ang="0">
                  <a:pos x="58" y="23"/>
                </a:cxn>
                <a:cxn ang="0">
                  <a:pos x="50" y="12"/>
                </a:cxn>
                <a:cxn ang="0">
                  <a:pos x="45" y="0"/>
                </a:cxn>
                <a:cxn ang="0">
                  <a:pos x="49" y="2"/>
                </a:cxn>
                <a:cxn ang="0">
                  <a:pos x="54" y="4"/>
                </a:cxn>
                <a:cxn ang="0">
                  <a:pos x="58" y="7"/>
                </a:cxn>
                <a:cxn ang="0">
                  <a:pos x="63" y="11"/>
                </a:cxn>
                <a:cxn ang="0">
                  <a:pos x="67" y="13"/>
                </a:cxn>
                <a:cxn ang="0">
                  <a:pos x="70" y="16"/>
                </a:cxn>
                <a:cxn ang="0">
                  <a:pos x="76" y="19"/>
                </a:cxn>
                <a:cxn ang="0">
                  <a:pos x="81" y="20"/>
                </a:cxn>
              </a:cxnLst>
              <a:rect l="0" t="0" r="r" b="b"/>
              <a:pathLst>
                <a:path w="127" h="195">
                  <a:moveTo>
                    <a:pt x="81" y="20"/>
                  </a:moveTo>
                  <a:lnTo>
                    <a:pt x="90" y="28"/>
                  </a:lnTo>
                  <a:lnTo>
                    <a:pt x="97" y="37"/>
                  </a:lnTo>
                  <a:lnTo>
                    <a:pt x="105" y="45"/>
                  </a:lnTo>
                  <a:lnTo>
                    <a:pt x="112" y="55"/>
                  </a:lnTo>
                  <a:lnTo>
                    <a:pt x="118" y="64"/>
                  </a:lnTo>
                  <a:lnTo>
                    <a:pt x="122" y="74"/>
                  </a:lnTo>
                  <a:lnTo>
                    <a:pt x="126" y="85"/>
                  </a:lnTo>
                  <a:lnTo>
                    <a:pt x="127" y="96"/>
                  </a:lnTo>
                  <a:lnTo>
                    <a:pt x="123" y="109"/>
                  </a:lnTo>
                  <a:lnTo>
                    <a:pt x="119" y="121"/>
                  </a:lnTo>
                  <a:lnTo>
                    <a:pt x="112" y="132"/>
                  </a:lnTo>
                  <a:lnTo>
                    <a:pt x="103" y="140"/>
                  </a:lnTo>
                  <a:lnTo>
                    <a:pt x="102" y="139"/>
                  </a:lnTo>
                  <a:lnTo>
                    <a:pt x="91" y="147"/>
                  </a:lnTo>
                  <a:lnTo>
                    <a:pt x="78" y="155"/>
                  </a:lnTo>
                  <a:lnTo>
                    <a:pt x="67" y="162"/>
                  </a:lnTo>
                  <a:lnTo>
                    <a:pt x="55" y="169"/>
                  </a:lnTo>
                  <a:lnTo>
                    <a:pt x="42" y="177"/>
                  </a:lnTo>
                  <a:lnTo>
                    <a:pt x="31" y="184"/>
                  </a:lnTo>
                  <a:lnTo>
                    <a:pt x="18" y="189"/>
                  </a:lnTo>
                  <a:lnTo>
                    <a:pt x="5" y="195"/>
                  </a:lnTo>
                  <a:lnTo>
                    <a:pt x="0" y="194"/>
                  </a:lnTo>
                  <a:lnTo>
                    <a:pt x="17" y="179"/>
                  </a:lnTo>
                  <a:lnTo>
                    <a:pt x="33" y="164"/>
                  </a:lnTo>
                  <a:lnTo>
                    <a:pt x="49" y="147"/>
                  </a:lnTo>
                  <a:lnTo>
                    <a:pt x="64" y="129"/>
                  </a:lnTo>
                  <a:lnTo>
                    <a:pt x="75" y="110"/>
                  </a:lnTo>
                  <a:lnTo>
                    <a:pt x="81" y="89"/>
                  </a:lnTo>
                  <a:lnTo>
                    <a:pt x="82" y="68"/>
                  </a:lnTo>
                  <a:lnTo>
                    <a:pt x="75" y="45"/>
                  </a:lnTo>
                  <a:lnTo>
                    <a:pt x="67" y="33"/>
                  </a:lnTo>
                  <a:lnTo>
                    <a:pt x="58" y="23"/>
                  </a:lnTo>
                  <a:lnTo>
                    <a:pt x="50" y="12"/>
                  </a:lnTo>
                  <a:lnTo>
                    <a:pt x="45" y="0"/>
                  </a:lnTo>
                  <a:lnTo>
                    <a:pt x="49" y="2"/>
                  </a:lnTo>
                  <a:lnTo>
                    <a:pt x="54" y="4"/>
                  </a:lnTo>
                  <a:lnTo>
                    <a:pt x="58" y="7"/>
                  </a:lnTo>
                  <a:lnTo>
                    <a:pt x="63" y="11"/>
                  </a:lnTo>
                  <a:lnTo>
                    <a:pt x="67" y="13"/>
                  </a:lnTo>
                  <a:lnTo>
                    <a:pt x="70" y="16"/>
                  </a:lnTo>
                  <a:lnTo>
                    <a:pt x="76" y="19"/>
                  </a:lnTo>
                  <a:lnTo>
                    <a:pt x="81" y="20"/>
                  </a:lnTo>
                  <a:close/>
                </a:path>
              </a:pathLst>
            </a:custGeom>
            <a:solidFill>
              <a:srgbClr val="000000"/>
            </a:solidFill>
            <a:ln w="9525">
              <a:noFill/>
              <a:round/>
              <a:headEnd/>
              <a:tailEnd/>
            </a:ln>
          </p:spPr>
          <p:txBody>
            <a:bodyPr/>
            <a:lstStyle/>
            <a:p>
              <a:endParaRPr lang="es-CL"/>
            </a:p>
          </p:txBody>
        </p:sp>
        <p:sp>
          <p:nvSpPr>
            <p:cNvPr id="42" name="Freeform 35"/>
            <p:cNvSpPr>
              <a:spLocks/>
            </p:cNvSpPr>
            <p:nvPr/>
          </p:nvSpPr>
          <p:spPr bwMode="auto">
            <a:xfrm>
              <a:off x="583" y="2336"/>
              <a:ext cx="82" cy="51"/>
            </a:xfrm>
            <a:custGeom>
              <a:avLst/>
              <a:gdLst/>
              <a:ahLst/>
              <a:cxnLst>
                <a:cxn ang="0">
                  <a:pos x="80" y="7"/>
                </a:cxn>
                <a:cxn ang="0">
                  <a:pos x="82" y="15"/>
                </a:cxn>
                <a:cxn ang="0">
                  <a:pos x="82" y="24"/>
                </a:cxn>
                <a:cxn ang="0">
                  <a:pos x="80" y="33"/>
                </a:cxn>
                <a:cxn ang="0">
                  <a:pos x="75" y="40"/>
                </a:cxn>
                <a:cxn ang="0">
                  <a:pos x="72" y="44"/>
                </a:cxn>
                <a:cxn ang="0">
                  <a:pos x="68" y="48"/>
                </a:cxn>
                <a:cxn ang="0">
                  <a:pos x="62" y="50"/>
                </a:cxn>
                <a:cxn ang="0">
                  <a:pos x="56" y="51"/>
                </a:cxn>
                <a:cxn ang="0">
                  <a:pos x="49" y="50"/>
                </a:cxn>
                <a:cxn ang="0">
                  <a:pos x="41" y="48"/>
                </a:cxn>
                <a:cxn ang="0">
                  <a:pos x="34" y="44"/>
                </a:cxn>
                <a:cxn ang="0">
                  <a:pos x="27" y="40"/>
                </a:cxn>
                <a:cxn ang="0">
                  <a:pos x="20" y="35"/>
                </a:cxn>
                <a:cxn ang="0">
                  <a:pos x="14" y="30"/>
                </a:cxn>
                <a:cxn ang="0">
                  <a:pos x="7" y="25"/>
                </a:cxn>
                <a:cxn ang="0">
                  <a:pos x="0" y="19"/>
                </a:cxn>
                <a:cxn ang="0">
                  <a:pos x="2" y="15"/>
                </a:cxn>
                <a:cxn ang="0">
                  <a:pos x="7" y="14"/>
                </a:cxn>
                <a:cxn ang="0">
                  <a:pos x="11" y="13"/>
                </a:cxn>
                <a:cxn ang="0">
                  <a:pos x="16" y="9"/>
                </a:cxn>
                <a:cxn ang="0">
                  <a:pos x="24" y="8"/>
                </a:cxn>
                <a:cxn ang="0">
                  <a:pos x="32" y="6"/>
                </a:cxn>
                <a:cxn ang="0">
                  <a:pos x="41" y="4"/>
                </a:cxn>
                <a:cxn ang="0">
                  <a:pos x="49" y="2"/>
                </a:cxn>
                <a:cxn ang="0">
                  <a:pos x="56" y="0"/>
                </a:cxn>
                <a:cxn ang="0">
                  <a:pos x="64" y="0"/>
                </a:cxn>
                <a:cxn ang="0">
                  <a:pos x="72" y="3"/>
                </a:cxn>
                <a:cxn ang="0">
                  <a:pos x="80" y="7"/>
                </a:cxn>
              </a:cxnLst>
              <a:rect l="0" t="0" r="r" b="b"/>
              <a:pathLst>
                <a:path w="82" h="51">
                  <a:moveTo>
                    <a:pt x="80" y="7"/>
                  </a:moveTo>
                  <a:lnTo>
                    <a:pt x="82" y="15"/>
                  </a:lnTo>
                  <a:lnTo>
                    <a:pt x="82" y="24"/>
                  </a:lnTo>
                  <a:lnTo>
                    <a:pt x="80" y="33"/>
                  </a:lnTo>
                  <a:lnTo>
                    <a:pt x="75" y="40"/>
                  </a:lnTo>
                  <a:lnTo>
                    <a:pt x="72" y="44"/>
                  </a:lnTo>
                  <a:lnTo>
                    <a:pt x="68" y="48"/>
                  </a:lnTo>
                  <a:lnTo>
                    <a:pt x="62" y="50"/>
                  </a:lnTo>
                  <a:lnTo>
                    <a:pt x="56" y="51"/>
                  </a:lnTo>
                  <a:lnTo>
                    <a:pt x="49" y="50"/>
                  </a:lnTo>
                  <a:lnTo>
                    <a:pt x="41" y="48"/>
                  </a:lnTo>
                  <a:lnTo>
                    <a:pt x="34" y="44"/>
                  </a:lnTo>
                  <a:lnTo>
                    <a:pt x="27" y="40"/>
                  </a:lnTo>
                  <a:lnTo>
                    <a:pt x="20" y="35"/>
                  </a:lnTo>
                  <a:lnTo>
                    <a:pt x="14" y="30"/>
                  </a:lnTo>
                  <a:lnTo>
                    <a:pt x="7" y="25"/>
                  </a:lnTo>
                  <a:lnTo>
                    <a:pt x="0" y="19"/>
                  </a:lnTo>
                  <a:lnTo>
                    <a:pt x="2" y="15"/>
                  </a:lnTo>
                  <a:lnTo>
                    <a:pt x="7" y="14"/>
                  </a:lnTo>
                  <a:lnTo>
                    <a:pt x="11" y="13"/>
                  </a:lnTo>
                  <a:lnTo>
                    <a:pt x="16" y="9"/>
                  </a:lnTo>
                  <a:lnTo>
                    <a:pt x="24" y="8"/>
                  </a:lnTo>
                  <a:lnTo>
                    <a:pt x="32" y="6"/>
                  </a:lnTo>
                  <a:lnTo>
                    <a:pt x="41" y="4"/>
                  </a:lnTo>
                  <a:lnTo>
                    <a:pt x="49" y="2"/>
                  </a:lnTo>
                  <a:lnTo>
                    <a:pt x="56" y="0"/>
                  </a:lnTo>
                  <a:lnTo>
                    <a:pt x="64" y="0"/>
                  </a:lnTo>
                  <a:lnTo>
                    <a:pt x="72" y="3"/>
                  </a:lnTo>
                  <a:lnTo>
                    <a:pt x="80" y="7"/>
                  </a:lnTo>
                  <a:close/>
                </a:path>
              </a:pathLst>
            </a:custGeom>
            <a:solidFill>
              <a:srgbClr val="FFFF00"/>
            </a:solidFill>
            <a:ln w="9525">
              <a:noFill/>
              <a:round/>
              <a:headEnd/>
              <a:tailEnd/>
            </a:ln>
          </p:spPr>
          <p:txBody>
            <a:bodyPr/>
            <a:lstStyle/>
            <a:p>
              <a:endParaRPr lang="es-CL"/>
            </a:p>
          </p:txBody>
        </p:sp>
        <p:sp>
          <p:nvSpPr>
            <p:cNvPr id="43" name="Freeform 36"/>
            <p:cNvSpPr>
              <a:spLocks/>
            </p:cNvSpPr>
            <p:nvPr/>
          </p:nvSpPr>
          <p:spPr bwMode="auto">
            <a:xfrm>
              <a:off x="1002" y="2336"/>
              <a:ext cx="490" cy="222"/>
            </a:xfrm>
            <a:custGeom>
              <a:avLst/>
              <a:gdLst/>
              <a:ahLst/>
              <a:cxnLst>
                <a:cxn ang="0">
                  <a:pos x="482" y="12"/>
                </a:cxn>
                <a:cxn ang="0">
                  <a:pos x="464" y="30"/>
                </a:cxn>
                <a:cxn ang="0">
                  <a:pos x="444" y="45"/>
                </a:cxn>
                <a:cxn ang="0">
                  <a:pos x="423" y="61"/>
                </a:cxn>
                <a:cxn ang="0">
                  <a:pos x="399" y="78"/>
                </a:cxn>
                <a:cxn ang="0">
                  <a:pos x="371" y="95"/>
                </a:cxn>
                <a:cxn ang="0">
                  <a:pos x="343" y="109"/>
                </a:cxn>
                <a:cxn ang="0">
                  <a:pos x="314" y="123"/>
                </a:cxn>
                <a:cxn ang="0">
                  <a:pos x="286" y="130"/>
                </a:cxn>
                <a:cxn ang="0">
                  <a:pos x="261" y="131"/>
                </a:cxn>
                <a:cxn ang="0">
                  <a:pos x="236" y="130"/>
                </a:cxn>
                <a:cxn ang="0">
                  <a:pos x="213" y="127"/>
                </a:cxn>
                <a:cxn ang="0">
                  <a:pos x="188" y="125"/>
                </a:cxn>
                <a:cxn ang="0">
                  <a:pos x="164" y="123"/>
                </a:cxn>
                <a:cxn ang="0">
                  <a:pos x="141" y="122"/>
                </a:cxn>
                <a:cxn ang="0">
                  <a:pos x="117" y="121"/>
                </a:cxn>
                <a:cxn ang="0">
                  <a:pos x="88" y="126"/>
                </a:cxn>
                <a:cxn ang="0">
                  <a:pos x="58" y="146"/>
                </a:cxn>
                <a:cxn ang="0">
                  <a:pos x="33" y="175"/>
                </a:cxn>
                <a:cxn ang="0">
                  <a:pos x="16" y="207"/>
                </a:cxn>
                <a:cxn ang="0">
                  <a:pos x="7" y="222"/>
                </a:cxn>
                <a:cxn ang="0">
                  <a:pos x="1" y="216"/>
                </a:cxn>
                <a:cxn ang="0">
                  <a:pos x="0" y="199"/>
                </a:cxn>
                <a:cxn ang="0">
                  <a:pos x="7" y="171"/>
                </a:cxn>
                <a:cxn ang="0">
                  <a:pos x="21" y="146"/>
                </a:cxn>
                <a:cxn ang="0">
                  <a:pos x="37" y="124"/>
                </a:cxn>
                <a:cxn ang="0">
                  <a:pos x="57" y="105"/>
                </a:cxn>
                <a:cxn ang="0">
                  <a:pos x="77" y="88"/>
                </a:cxn>
                <a:cxn ang="0">
                  <a:pos x="99" y="73"/>
                </a:cxn>
                <a:cxn ang="0">
                  <a:pos x="124" y="63"/>
                </a:cxn>
                <a:cxn ang="0">
                  <a:pos x="158" y="54"/>
                </a:cxn>
                <a:cxn ang="0">
                  <a:pos x="200" y="44"/>
                </a:cxn>
                <a:cxn ang="0">
                  <a:pos x="245" y="42"/>
                </a:cxn>
                <a:cxn ang="0">
                  <a:pos x="289" y="46"/>
                </a:cxn>
                <a:cxn ang="0">
                  <a:pos x="323" y="53"/>
                </a:cxn>
                <a:cxn ang="0">
                  <a:pos x="346" y="54"/>
                </a:cxn>
                <a:cxn ang="0">
                  <a:pos x="369" y="51"/>
                </a:cxn>
                <a:cxn ang="0">
                  <a:pos x="391" y="43"/>
                </a:cxn>
                <a:cxn ang="0">
                  <a:pos x="414" y="34"/>
                </a:cxn>
                <a:cxn ang="0">
                  <a:pos x="435" y="23"/>
                </a:cxn>
                <a:cxn ang="0">
                  <a:pos x="457" y="13"/>
                </a:cxn>
                <a:cxn ang="0">
                  <a:pos x="479" y="4"/>
                </a:cxn>
              </a:cxnLst>
              <a:rect l="0" t="0" r="r" b="b"/>
              <a:pathLst>
                <a:path w="490" h="222">
                  <a:moveTo>
                    <a:pt x="490" y="0"/>
                  </a:moveTo>
                  <a:lnTo>
                    <a:pt x="482" y="12"/>
                  </a:lnTo>
                  <a:lnTo>
                    <a:pt x="475" y="21"/>
                  </a:lnTo>
                  <a:lnTo>
                    <a:pt x="464" y="30"/>
                  </a:lnTo>
                  <a:lnTo>
                    <a:pt x="455" y="37"/>
                  </a:lnTo>
                  <a:lnTo>
                    <a:pt x="444" y="45"/>
                  </a:lnTo>
                  <a:lnTo>
                    <a:pt x="434" y="53"/>
                  </a:lnTo>
                  <a:lnTo>
                    <a:pt x="423" y="61"/>
                  </a:lnTo>
                  <a:lnTo>
                    <a:pt x="413" y="69"/>
                  </a:lnTo>
                  <a:lnTo>
                    <a:pt x="399" y="78"/>
                  </a:lnTo>
                  <a:lnTo>
                    <a:pt x="386" y="86"/>
                  </a:lnTo>
                  <a:lnTo>
                    <a:pt x="371" y="95"/>
                  </a:lnTo>
                  <a:lnTo>
                    <a:pt x="358" y="102"/>
                  </a:lnTo>
                  <a:lnTo>
                    <a:pt x="343" y="109"/>
                  </a:lnTo>
                  <a:lnTo>
                    <a:pt x="328" y="116"/>
                  </a:lnTo>
                  <a:lnTo>
                    <a:pt x="314" y="123"/>
                  </a:lnTo>
                  <a:lnTo>
                    <a:pt x="299" y="128"/>
                  </a:lnTo>
                  <a:lnTo>
                    <a:pt x="286" y="130"/>
                  </a:lnTo>
                  <a:lnTo>
                    <a:pt x="273" y="131"/>
                  </a:lnTo>
                  <a:lnTo>
                    <a:pt x="261" y="131"/>
                  </a:lnTo>
                  <a:lnTo>
                    <a:pt x="249" y="131"/>
                  </a:lnTo>
                  <a:lnTo>
                    <a:pt x="236" y="130"/>
                  </a:lnTo>
                  <a:lnTo>
                    <a:pt x="224" y="128"/>
                  </a:lnTo>
                  <a:lnTo>
                    <a:pt x="213" y="127"/>
                  </a:lnTo>
                  <a:lnTo>
                    <a:pt x="200" y="126"/>
                  </a:lnTo>
                  <a:lnTo>
                    <a:pt x="188" y="125"/>
                  </a:lnTo>
                  <a:lnTo>
                    <a:pt x="177" y="124"/>
                  </a:lnTo>
                  <a:lnTo>
                    <a:pt x="164" y="123"/>
                  </a:lnTo>
                  <a:lnTo>
                    <a:pt x="153" y="122"/>
                  </a:lnTo>
                  <a:lnTo>
                    <a:pt x="141" y="122"/>
                  </a:lnTo>
                  <a:lnTo>
                    <a:pt x="130" y="121"/>
                  </a:lnTo>
                  <a:lnTo>
                    <a:pt x="117" y="121"/>
                  </a:lnTo>
                  <a:lnTo>
                    <a:pt x="105" y="121"/>
                  </a:lnTo>
                  <a:lnTo>
                    <a:pt x="88" y="126"/>
                  </a:lnTo>
                  <a:lnTo>
                    <a:pt x="72" y="135"/>
                  </a:lnTo>
                  <a:lnTo>
                    <a:pt x="58" y="146"/>
                  </a:lnTo>
                  <a:lnTo>
                    <a:pt x="44" y="160"/>
                  </a:lnTo>
                  <a:lnTo>
                    <a:pt x="33" y="175"/>
                  </a:lnTo>
                  <a:lnTo>
                    <a:pt x="24" y="190"/>
                  </a:lnTo>
                  <a:lnTo>
                    <a:pt x="16" y="207"/>
                  </a:lnTo>
                  <a:lnTo>
                    <a:pt x="10" y="222"/>
                  </a:lnTo>
                  <a:lnTo>
                    <a:pt x="7" y="222"/>
                  </a:lnTo>
                  <a:lnTo>
                    <a:pt x="4" y="219"/>
                  </a:lnTo>
                  <a:lnTo>
                    <a:pt x="1" y="216"/>
                  </a:lnTo>
                  <a:lnTo>
                    <a:pt x="0" y="214"/>
                  </a:lnTo>
                  <a:lnTo>
                    <a:pt x="0" y="199"/>
                  </a:lnTo>
                  <a:lnTo>
                    <a:pt x="3" y="185"/>
                  </a:lnTo>
                  <a:lnTo>
                    <a:pt x="7" y="171"/>
                  </a:lnTo>
                  <a:lnTo>
                    <a:pt x="14" y="159"/>
                  </a:lnTo>
                  <a:lnTo>
                    <a:pt x="21" y="146"/>
                  </a:lnTo>
                  <a:lnTo>
                    <a:pt x="30" y="135"/>
                  </a:lnTo>
                  <a:lnTo>
                    <a:pt x="37" y="124"/>
                  </a:lnTo>
                  <a:lnTo>
                    <a:pt x="46" y="114"/>
                  </a:lnTo>
                  <a:lnTo>
                    <a:pt x="57" y="105"/>
                  </a:lnTo>
                  <a:lnTo>
                    <a:pt x="67" y="96"/>
                  </a:lnTo>
                  <a:lnTo>
                    <a:pt x="77" y="88"/>
                  </a:lnTo>
                  <a:lnTo>
                    <a:pt x="88" y="80"/>
                  </a:lnTo>
                  <a:lnTo>
                    <a:pt x="99" y="73"/>
                  </a:lnTo>
                  <a:lnTo>
                    <a:pt x="110" y="68"/>
                  </a:lnTo>
                  <a:lnTo>
                    <a:pt x="124" y="63"/>
                  </a:lnTo>
                  <a:lnTo>
                    <a:pt x="137" y="61"/>
                  </a:lnTo>
                  <a:lnTo>
                    <a:pt x="158" y="54"/>
                  </a:lnTo>
                  <a:lnTo>
                    <a:pt x="179" y="49"/>
                  </a:lnTo>
                  <a:lnTo>
                    <a:pt x="200" y="44"/>
                  </a:lnTo>
                  <a:lnTo>
                    <a:pt x="223" y="42"/>
                  </a:lnTo>
                  <a:lnTo>
                    <a:pt x="245" y="42"/>
                  </a:lnTo>
                  <a:lnTo>
                    <a:pt x="268" y="43"/>
                  </a:lnTo>
                  <a:lnTo>
                    <a:pt x="289" y="46"/>
                  </a:lnTo>
                  <a:lnTo>
                    <a:pt x="310" y="51"/>
                  </a:lnTo>
                  <a:lnTo>
                    <a:pt x="323" y="53"/>
                  </a:lnTo>
                  <a:lnTo>
                    <a:pt x="335" y="54"/>
                  </a:lnTo>
                  <a:lnTo>
                    <a:pt x="346" y="54"/>
                  </a:lnTo>
                  <a:lnTo>
                    <a:pt x="358" y="53"/>
                  </a:lnTo>
                  <a:lnTo>
                    <a:pt x="369" y="51"/>
                  </a:lnTo>
                  <a:lnTo>
                    <a:pt x="380" y="48"/>
                  </a:lnTo>
                  <a:lnTo>
                    <a:pt x="391" y="43"/>
                  </a:lnTo>
                  <a:lnTo>
                    <a:pt x="403" y="39"/>
                  </a:lnTo>
                  <a:lnTo>
                    <a:pt x="414" y="34"/>
                  </a:lnTo>
                  <a:lnTo>
                    <a:pt x="424" y="28"/>
                  </a:lnTo>
                  <a:lnTo>
                    <a:pt x="435" y="23"/>
                  </a:lnTo>
                  <a:lnTo>
                    <a:pt x="446" y="18"/>
                  </a:lnTo>
                  <a:lnTo>
                    <a:pt x="457" y="13"/>
                  </a:lnTo>
                  <a:lnTo>
                    <a:pt x="468" y="8"/>
                  </a:lnTo>
                  <a:lnTo>
                    <a:pt x="479" y="4"/>
                  </a:lnTo>
                  <a:lnTo>
                    <a:pt x="490" y="0"/>
                  </a:lnTo>
                  <a:close/>
                </a:path>
              </a:pathLst>
            </a:custGeom>
            <a:solidFill>
              <a:srgbClr val="000000"/>
            </a:solidFill>
            <a:ln w="9525">
              <a:noFill/>
              <a:round/>
              <a:headEnd/>
              <a:tailEnd/>
            </a:ln>
          </p:spPr>
          <p:txBody>
            <a:bodyPr/>
            <a:lstStyle/>
            <a:p>
              <a:endParaRPr lang="es-CL"/>
            </a:p>
          </p:txBody>
        </p:sp>
        <p:sp>
          <p:nvSpPr>
            <p:cNvPr id="44" name="Freeform 37"/>
            <p:cNvSpPr>
              <a:spLocks/>
            </p:cNvSpPr>
            <p:nvPr/>
          </p:nvSpPr>
          <p:spPr bwMode="auto">
            <a:xfrm>
              <a:off x="1009" y="2451"/>
              <a:ext cx="409" cy="258"/>
            </a:xfrm>
            <a:custGeom>
              <a:avLst/>
              <a:gdLst/>
              <a:ahLst/>
              <a:cxnLst>
                <a:cxn ang="0">
                  <a:pos x="399" y="13"/>
                </a:cxn>
                <a:cxn ang="0">
                  <a:pos x="378" y="35"/>
                </a:cxn>
                <a:cxn ang="0">
                  <a:pos x="351" y="54"/>
                </a:cxn>
                <a:cxn ang="0">
                  <a:pos x="324" y="73"/>
                </a:cxn>
                <a:cxn ang="0">
                  <a:pos x="334" y="100"/>
                </a:cxn>
                <a:cxn ang="0">
                  <a:pos x="361" y="130"/>
                </a:cxn>
                <a:cxn ang="0">
                  <a:pos x="394" y="155"/>
                </a:cxn>
                <a:cxn ang="0">
                  <a:pos x="375" y="195"/>
                </a:cxn>
                <a:cxn ang="0">
                  <a:pos x="351" y="235"/>
                </a:cxn>
                <a:cxn ang="0">
                  <a:pos x="332" y="245"/>
                </a:cxn>
                <a:cxn ang="0">
                  <a:pos x="342" y="200"/>
                </a:cxn>
                <a:cxn ang="0">
                  <a:pos x="337" y="191"/>
                </a:cxn>
                <a:cxn ang="0">
                  <a:pos x="303" y="195"/>
                </a:cxn>
                <a:cxn ang="0">
                  <a:pos x="264" y="222"/>
                </a:cxn>
                <a:cxn ang="0">
                  <a:pos x="225" y="245"/>
                </a:cxn>
                <a:cxn ang="0">
                  <a:pos x="215" y="243"/>
                </a:cxn>
                <a:cxn ang="0">
                  <a:pos x="250" y="204"/>
                </a:cxn>
                <a:cxn ang="0">
                  <a:pos x="226" y="207"/>
                </a:cxn>
                <a:cxn ang="0">
                  <a:pos x="173" y="207"/>
                </a:cxn>
                <a:cxn ang="0">
                  <a:pos x="126" y="193"/>
                </a:cxn>
                <a:cxn ang="0">
                  <a:pos x="71" y="163"/>
                </a:cxn>
                <a:cxn ang="0">
                  <a:pos x="52" y="171"/>
                </a:cxn>
                <a:cxn ang="0">
                  <a:pos x="32" y="174"/>
                </a:cxn>
                <a:cxn ang="0">
                  <a:pos x="12" y="170"/>
                </a:cxn>
                <a:cxn ang="0">
                  <a:pos x="0" y="157"/>
                </a:cxn>
                <a:cxn ang="0">
                  <a:pos x="21" y="157"/>
                </a:cxn>
                <a:cxn ang="0">
                  <a:pos x="39" y="146"/>
                </a:cxn>
                <a:cxn ang="0">
                  <a:pos x="62" y="120"/>
                </a:cxn>
                <a:cxn ang="0">
                  <a:pos x="106" y="79"/>
                </a:cxn>
                <a:cxn ang="0">
                  <a:pos x="157" y="45"/>
                </a:cxn>
                <a:cxn ang="0">
                  <a:pos x="185" y="33"/>
                </a:cxn>
                <a:cxn ang="0">
                  <a:pos x="201" y="30"/>
                </a:cxn>
                <a:cxn ang="0">
                  <a:pos x="214" y="34"/>
                </a:cxn>
                <a:cxn ang="0">
                  <a:pos x="184" y="54"/>
                </a:cxn>
                <a:cxn ang="0">
                  <a:pos x="210" y="53"/>
                </a:cxn>
                <a:cxn ang="0">
                  <a:pos x="257" y="45"/>
                </a:cxn>
                <a:cxn ang="0">
                  <a:pos x="305" y="38"/>
                </a:cxn>
                <a:cxn ang="0">
                  <a:pos x="334" y="30"/>
                </a:cxn>
                <a:cxn ang="0">
                  <a:pos x="353" y="22"/>
                </a:cxn>
                <a:cxn ang="0">
                  <a:pos x="372" y="16"/>
                </a:cxn>
                <a:cxn ang="0">
                  <a:pos x="385" y="9"/>
                </a:cxn>
                <a:cxn ang="0">
                  <a:pos x="400" y="3"/>
                </a:cxn>
              </a:cxnLst>
              <a:rect l="0" t="0" r="r" b="b"/>
              <a:pathLst>
                <a:path w="409" h="258">
                  <a:moveTo>
                    <a:pt x="409" y="0"/>
                  </a:moveTo>
                  <a:lnTo>
                    <a:pt x="405" y="8"/>
                  </a:lnTo>
                  <a:lnTo>
                    <a:pt x="399" y="13"/>
                  </a:lnTo>
                  <a:lnTo>
                    <a:pt x="392" y="20"/>
                  </a:lnTo>
                  <a:lnTo>
                    <a:pt x="388" y="28"/>
                  </a:lnTo>
                  <a:lnTo>
                    <a:pt x="378" y="35"/>
                  </a:lnTo>
                  <a:lnTo>
                    <a:pt x="369" y="42"/>
                  </a:lnTo>
                  <a:lnTo>
                    <a:pt x="360" y="48"/>
                  </a:lnTo>
                  <a:lnTo>
                    <a:pt x="351" y="54"/>
                  </a:lnTo>
                  <a:lnTo>
                    <a:pt x="342" y="60"/>
                  </a:lnTo>
                  <a:lnTo>
                    <a:pt x="333" y="66"/>
                  </a:lnTo>
                  <a:lnTo>
                    <a:pt x="324" y="73"/>
                  </a:lnTo>
                  <a:lnTo>
                    <a:pt x="315" y="80"/>
                  </a:lnTo>
                  <a:lnTo>
                    <a:pt x="325" y="89"/>
                  </a:lnTo>
                  <a:lnTo>
                    <a:pt x="334" y="100"/>
                  </a:lnTo>
                  <a:lnTo>
                    <a:pt x="343" y="109"/>
                  </a:lnTo>
                  <a:lnTo>
                    <a:pt x="352" y="120"/>
                  </a:lnTo>
                  <a:lnTo>
                    <a:pt x="361" y="130"/>
                  </a:lnTo>
                  <a:lnTo>
                    <a:pt x="371" y="139"/>
                  </a:lnTo>
                  <a:lnTo>
                    <a:pt x="382" y="148"/>
                  </a:lnTo>
                  <a:lnTo>
                    <a:pt x="394" y="155"/>
                  </a:lnTo>
                  <a:lnTo>
                    <a:pt x="389" y="169"/>
                  </a:lnTo>
                  <a:lnTo>
                    <a:pt x="382" y="182"/>
                  </a:lnTo>
                  <a:lnTo>
                    <a:pt x="375" y="195"/>
                  </a:lnTo>
                  <a:lnTo>
                    <a:pt x="369" y="209"/>
                  </a:lnTo>
                  <a:lnTo>
                    <a:pt x="360" y="222"/>
                  </a:lnTo>
                  <a:lnTo>
                    <a:pt x="351" y="235"/>
                  </a:lnTo>
                  <a:lnTo>
                    <a:pt x="341" y="247"/>
                  </a:lnTo>
                  <a:lnTo>
                    <a:pt x="329" y="258"/>
                  </a:lnTo>
                  <a:lnTo>
                    <a:pt x="332" y="245"/>
                  </a:lnTo>
                  <a:lnTo>
                    <a:pt x="336" y="230"/>
                  </a:lnTo>
                  <a:lnTo>
                    <a:pt x="341" y="216"/>
                  </a:lnTo>
                  <a:lnTo>
                    <a:pt x="342" y="200"/>
                  </a:lnTo>
                  <a:lnTo>
                    <a:pt x="338" y="198"/>
                  </a:lnTo>
                  <a:lnTo>
                    <a:pt x="338" y="194"/>
                  </a:lnTo>
                  <a:lnTo>
                    <a:pt x="337" y="191"/>
                  </a:lnTo>
                  <a:lnTo>
                    <a:pt x="333" y="190"/>
                  </a:lnTo>
                  <a:lnTo>
                    <a:pt x="317" y="191"/>
                  </a:lnTo>
                  <a:lnTo>
                    <a:pt x="303" y="195"/>
                  </a:lnTo>
                  <a:lnTo>
                    <a:pt x="290" y="203"/>
                  </a:lnTo>
                  <a:lnTo>
                    <a:pt x="278" y="212"/>
                  </a:lnTo>
                  <a:lnTo>
                    <a:pt x="264" y="222"/>
                  </a:lnTo>
                  <a:lnTo>
                    <a:pt x="252" y="231"/>
                  </a:lnTo>
                  <a:lnTo>
                    <a:pt x="238" y="239"/>
                  </a:lnTo>
                  <a:lnTo>
                    <a:pt x="225" y="245"/>
                  </a:lnTo>
                  <a:lnTo>
                    <a:pt x="221" y="244"/>
                  </a:lnTo>
                  <a:lnTo>
                    <a:pt x="218" y="243"/>
                  </a:lnTo>
                  <a:lnTo>
                    <a:pt x="215" y="243"/>
                  </a:lnTo>
                  <a:lnTo>
                    <a:pt x="212" y="245"/>
                  </a:lnTo>
                  <a:lnTo>
                    <a:pt x="256" y="203"/>
                  </a:lnTo>
                  <a:lnTo>
                    <a:pt x="250" y="204"/>
                  </a:lnTo>
                  <a:lnTo>
                    <a:pt x="242" y="207"/>
                  </a:lnTo>
                  <a:lnTo>
                    <a:pt x="233" y="208"/>
                  </a:lnTo>
                  <a:lnTo>
                    <a:pt x="226" y="207"/>
                  </a:lnTo>
                  <a:lnTo>
                    <a:pt x="208" y="209"/>
                  </a:lnTo>
                  <a:lnTo>
                    <a:pt x="190" y="209"/>
                  </a:lnTo>
                  <a:lnTo>
                    <a:pt x="173" y="207"/>
                  </a:lnTo>
                  <a:lnTo>
                    <a:pt x="157" y="202"/>
                  </a:lnTo>
                  <a:lnTo>
                    <a:pt x="142" y="198"/>
                  </a:lnTo>
                  <a:lnTo>
                    <a:pt x="126" y="193"/>
                  </a:lnTo>
                  <a:lnTo>
                    <a:pt x="110" y="189"/>
                  </a:lnTo>
                  <a:lnTo>
                    <a:pt x="94" y="184"/>
                  </a:lnTo>
                  <a:lnTo>
                    <a:pt x="71" y="163"/>
                  </a:lnTo>
                  <a:lnTo>
                    <a:pt x="65" y="166"/>
                  </a:lnTo>
                  <a:lnTo>
                    <a:pt x="59" y="169"/>
                  </a:lnTo>
                  <a:lnTo>
                    <a:pt x="52" y="171"/>
                  </a:lnTo>
                  <a:lnTo>
                    <a:pt x="45" y="173"/>
                  </a:lnTo>
                  <a:lnTo>
                    <a:pt x="38" y="174"/>
                  </a:lnTo>
                  <a:lnTo>
                    <a:pt x="32" y="174"/>
                  </a:lnTo>
                  <a:lnTo>
                    <a:pt x="25" y="174"/>
                  </a:lnTo>
                  <a:lnTo>
                    <a:pt x="18" y="173"/>
                  </a:lnTo>
                  <a:lnTo>
                    <a:pt x="12" y="170"/>
                  </a:lnTo>
                  <a:lnTo>
                    <a:pt x="6" y="166"/>
                  </a:lnTo>
                  <a:lnTo>
                    <a:pt x="1" y="163"/>
                  </a:lnTo>
                  <a:lnTo>
                    <a:pt x="0" y="157"/>
                  </a:lnTo>
                  <a:lnTo>
                    <a:pt x="8" y="158"/>
                  </a:lnTo>
                  <a:lnTo>
                    <a:pt x="15" y="158"/>
                  </a:lnTo>
                  <a:lnTo>
                    <a:pt x="21" y="157"/>
                  </a:lnTo>
                  <a:lnTo>
                    <a:pt x="28" y="154"/>
                  </a:lnTo>
                  <a:lnTo>
                    <a:pt x="34" y="151"/>
                  </a:lnTo>
                  <a:lnTo>
                    <a:pt x="39" y="146"/>
                  </a:lnTo>
                  <a:lnTo>
                    <a:pt x="45" y="142"/>
                  </a:lnTo>
                  <a:lnTo>
                    <a:pt x="51" y="137"/>
                  </a:lnTo>
                  <a:lnTo>
                    <a:pt x="62" y="120"/>
                  </a:lnTo>
                  <a:lnTo>
                    <a:pt x="75" y="106"/>
                  </a:lnTo>
                  <a:lnTo>
                    <a:pt x="90" y="92"/>
                  </a:lnTo>
                  <a:lnTo>
                    <a:pt x="106" y="79"/>
                  </a:lnTo>
                  <a:lnTo>
                    <a:pt x="123" y="66"/>
                  </a:lnTo>
                  <a:lnTo>
                    <a:pt x="139" y="55"/>
                  </a:lnTo>
                  <a:lnTo>
                    <a:pt x="157" y="45"/>
                  </a:lnTo>
                  <a:lnTo>
                    <a:pt x="175" y="36"/>
                  </a:lnTo>
                  <a:lnTo>
                    <a:pt x="180" y="35"/>
                  </a:lnTo>
                  <a:lnTo>
                    <a:pt x="185" y="33"/>
                  </a:lnTo>
                  <a:lnTo>
                    <a:pt x="190" y="31"/>
                  </a:lnTo>
                  <a:lnTo>
                    <a:pt x="196" y="30"/>
                  </a:lnTo>
                  <a:lnTo>
                    <a:pt x="201" y="30"/>
                  </a:lnTo>
                  <a:lnTo>
                    <a:pt x="206" y="30"/>
                  </a:lnTo>
                  <a:lnTo>
                    <a:pt x="210" y="31"/>
                  </a:lnTo>
                  <a:lnTo>
                    <a:pt x="214" y="34"/>
                  </a:lnTo>
                  <a:lnTo>
                    <a:pt x="175" y="54"/>
                  </a:lnTo>
                  <a:lnTo>
                    <a:pt x="180" y="54"/>
                  </a:lnTo>
                  <a:lnTo>
                    <a:pt x="184" y="54"/>
                  </a:lnTo>
                  <a:lnTo>
                    <a:pt x="189" y="55"/>
                  </a:lnTo>
                  <a:lnTo>
                    <a:pt x="194" y="56"/>
                  </a:lnTo>
                  <a:lnTo>
                    <a:pt x="210" y="53"/>
                  </a:lnTo>
                  <a:lnTo>
                    <a:pt x="226" y="49"/>
                  </a:lnTo>
                  <a:lnTo>
                    <a:pt x="242" y="47"/>
                  </a:lnTo>
                  <a:lnTo>
                    <a:pt x="257" y="45"/>
                  </a:lnTo>
                  <a:lnTo>
                    <a:pt x="273" y="43"/>
                  </a:lnTo>
                  <a:lnTo>
                    <a:pt x="289" y="40"/>
                  </a:lnTo>
                  <a:lnTo>
                    <a:pt x="305" y="38"/>
                  </a:lnTo>
                  <a:lnTo>
                    <a:pt x="320" y="35"/>
                  </a:lnTo>
                  <a:lnTo>
                    <a:pt x="327" y="33"/>
                  </a:lnTo>
                  <a:lnTo>
                    <a:pt x="334" y="30"/>
                  </a:lnTo>
                  <a:lnTo>
                    <a:pt x="341" y="28"/>
                  </a:lnTo>
                  <a:lnTo>
                    <a:pt x="346" y="25"/>
                  </a:lnTo>
                  <a:lnTo>
                    <a:pt x="353" y="22"/>
                  </a:lnTo>
                  <a:lnTo>
                    <a:pt x="360" y="19"/>
                  </a:lnTo>
                  <a:lnTo>
                    <a:pt x="365" y="17"/>
                  </a:lnTo>
                  <a:lnTo>
                    <a:pt x="372" y="16"/>
                  </a:lnTo>
                  <a:lnTo>
                    <a:pt x="377" y="13"/>
                  </a:lnTo>
                  <a:lnTo>
                    <a:pt x="381" y="11"/>
                  </a:lnTo>
                  <a:lnTo>
                    <a:pt x="385" y="9"/>
                  </a:lnTo>
                  <a:lnTo>
                    <a:pt x="391" y="7"/>
                  </a:lnTo>
                  <a:lnTo>
                    <a:pt x="396" y="4"/>
                  </a:lnTo>
                  <a:lnTo>
                    <a:pt x="400" y="3"/>
                  </a:lnTo>
                  <a:lnTo>
                    <a:pt x="405" y="1"/>
                  </a:lnTo>
                  <a:lnTo>
                    <a:pt x="409" y="0"/>
                  </a:lnTo>
                  <a:close/>
                </a:path>
              </a:pathLst>
            </a:custGeom>
            <a:solidFill>
              <a:srgbClr val="000000"/>
            </a:solidFill>
            <a:ln w="9525">
              <a:noFill/>
              <a:round/>
              <a:headEnd/>
              <a:tailEnd/>
            </a:ln>
          </p:spPr>
          <p:txBody>
            <a:bodyPr/>
            <a:lstStyle/>
            <a:p>
              <a:endParaRPr lang="es-CL"/>
            </a:p>
          </p:txBody>
        </p:sp>
        <p:sp>
          <p:nvSpPr>
            <p:cNvPr id="45" name="Freeform 38"/>
            <p:cNvSpPr>
              <a:spLocks/>
            </p:cNvSpPr>
            <p:nvPr/>
          </p:nvSpPr>
          <p:spPr bwMode="auto">
            <a:xfrm>
              <a:off x="735" y="2488"/>
              <a:ext cx="192" cy="352"/>
            </a:xfrm>
            <a:custGeom>
              <a:avLst/>
              <a:gdLst/>
              <a:ahLst/>
              <a:cxnLst>
                <a:cxn ang="0">
                  <a:pos x="126" y="67"/>
                </a:cxn>
                <a:cxn ang="0">
                  <a:pos x="136" y="115"/>
                </a:cxn>
                <a:cxn ang="0">
                  <a:pos x="144" y="162"/>
                </a:cxn>
                <a:cxn ang="0">
                  <a:pos x="155" y="209"/>
                </a:cxn>
                <a:cxn ang="0">
                  <a:pos x="165" y="235"/>
                </a:cxn>
                <a:cxn ang="0">
                  <a:pos x="167" y="243"/>
                </a:cxn>
                <a:cxn ang="0">
                  <a:pos x="174" y="254"/>
                </a:cxn>
                <a:cxn ang="0">
                  <a:pos x="185" y="267"/>
                </a:cxn>
                <a:cxn ang="0">
                  <a:pos x="180" y="270"/>
                </a:cxn>
                <a:cxn ang="0">
                  <a:pos x="157" y="256"/>
                </a:cxn>
                <a:cxn ang="0">
                  <a:pos x="139" y="236"/>
                </a:cxn>
                <a:cxn ang="0">
                  <a:pos x="124" y="212"/>
                </a:cxn>
                <a:cxn ang="0">
                  <a:pos x="115" y="217"/>
                </a:cxn>
                <a:cxn ang="0">
                  <a:pos x="126" y="248"/>
                </a:cxn>
                <a:cxn ang="0">
                  <a:pos x="136" y="278"/>
                </a:cxn>
                <a:cxn ang="0">
                  <a:pos x="143" y="306"/>
                </a:cxn>
                <a:cxn ang="0">
                  <a:pos x="144" y="327"/>
                </a:cxn>
                <a:cxn ang="0">
                  <a:pos x="143" y="345"/>
                </a:cxn>
                <a:cxn ang="0">
                  <a:pos x="130" y="334"/>
                </a:cxn>
                <a:cxn ang="0">
                  <a:pos x="117" y="300"/>
                </a:cxn>
                <a:cxn ang="0">
                  <a:pos x="102" y="265"/>
                </a:cxn>
                <a:cxn ang="0">
                  <a:pos x="89" y="232"/>
                </a:cxn>
                <a:cxn ang="0">
                  <a:pos x="81" y="192"/>
                </a:cxn>
                <a:cxn ang="0">
                  <a:pos x="85" y="152"/>
                </a:cxn>
                <a:cxn ang="0">
                  <a:pos x="89" y="123"/>
                </a:cxn>
                <a:cxn ang="0">
                  <a:pos x="81" y="100"/>
                </a:cxn>
                <a:cxn ang="0">
                  <a:pos x="77" y="81"/>
                </a:cxn>
                <a:cxn ang="0">
                  <a:pos x="73" y="64"/>
                </a:cxn>
                <a:cxn ang="0">
                  <a:pos x="62" y="63"/>
                </a:cxn>
                <a:cxn ang="0">
                  <a:pos x="52" y="80"/>
                </a:cxn>
                <a:cxn ang="0">
                  <a:pos x="43" y="100"/>
                </a:cxn>
                <a:cxn ang="0">
                  <a:pos x="44" y="125"/>
                </a:cxn>
                <a:cxn ang="0">
                  <a:pos x="35" y="115"/>
                </a:cxn>
                <a:cxn ang="0">
                  <a:pos x="30" y="66"/>
                </a:cxn>
                <a:cxn ang="0">
                  <a:pos x="41" y="39"/>
                </a:cxn>
                <a:cxn ang="0">
                  <a:pos x="50" y="32"/>
                </a:cxn>
                <a:cxn ang="0">
                  <a:pos x="48" y="24"/>
                </a:cxn>
                <a:cxn ang="0">
                  <a:pos x="34" y="21"/>
                </a:cxn>
                <a:cxn ang="0">
                  <a:pos x="19" y="23"/>
                </a:cxn>
                <a:cxn ang="0">
                  <a:pos x="6" y="20"/>
                </a:cxn>
                <a:cxn ang="0">
                  <a:pos x="1" y="12"/>
                </a:cxn>
                <a:cxn ang="0">
                  <a:pos x="7" y="8"/>
                </a:cxn>
                <a:cxn ang="0">
                  <a:pos x="18" y="1"/>
                </a:cxn>
                <a:cxn ang="0">
                  <a:pos x="38" y="0"/>
                </a:cxn>
                <a:cxn ang="0">
                  <a:pos x="58" y="3"/>
                </a:cxn>
                <a:cxn ang="0">
                  <a:pos x="77" y="9"/>
                </a:cxn>
                <a:cxn ang="0">
                  <a:pos x="97" y="18"/>
                </a:cxn>
                <a:cxn ang="0">
                  <a:pos x="112" y="35"/>
                </a:cxn>
              </a:cxnLst>
              <a:rect l="0" t="0" r="r" b="b"/>
              <a:pathLst>
                <a:path w="192" h="352">
                  <a:moveTo>
                    <a:pt x="119" y="45"/>
                  </a:moveTo>
                  <a:lnTo>
                    <a:pt x="126" y="67"/>
                  </a:lnTo>
                  <a:lnTo>
                    <a:pt x="131" y="91"/>
                  </a:lnTo>
                  <a:lnTo>
                    <a:pt x="136" y="115"/>
                  </a:lnTo>
                  <a:lnTo>
                    <a:pt x="140" y="138"/>
                  </a:lnTo>
                  <a:lnTo>
                    <a:pt x="144" y="162"/>
                  </a:lnTo>
                  <a:lnTo>
                    <a:pt x="149" y="185"/>
                  </a:lnTo>
                  <a:lnTo>
                    <a:pt x="155" y="209"/>
                  </a:lnTo>
                  <a:lnTo>
                    <a:pt x="164" y="232"/>
                  </a:lnTo>
                  <a:lnTo>
                    <a:pt x="165" y="235"/>
                  </a:lnTo>
                  <a:lnTo>
                    <a:pt x="166" y="239"/>
                  </a:lnTo>
                  <a:lnTo>
                    <a:pt x="167" y="243"/>
                  </a:lnTo>
                  <a:lnTo>
                    <a:pt x="170" y="247"/>
                  </a:lnTo>
                  <a:lnTo>
                    <a:pt x="174" y="254"/>
                  </a:lnTo>
                  <a:lnTo>
                    <a:pt x="180" y="261"/>
                  </a:lnTo>
                  <a:lnTo>
                    <a:pt x="185" y="267"/>
                  </a:lnTo>
                  <a:lnTo>
                    <a:pt x="192" y="272"/>
                  </a:lnTo>
                  <a:lnTo>
                    <a:pt x="180" y="270"/>
                  </a:lnTo>
                  <a:lnTo>
                    <a:pt x="168" y="264"/>
                  </a:lnTo>
                  <a:lnTo>
                    <a:pt x="157" y="256"/>
                  </a:lnTo>
                  <a:lnTo>
                    <a:pt x="148" y="247"/>
                  </a:lnTo>
                  <a:lnTo>
                    <a:pt x="139" y="236"/>
                  </a:lnTo>
                  <a:lnTo>
                    <a:pt x="131" y="225"/>
                  </a:lnTo>
                  <a:lnTo>
                    <a:pt x="124" y="212"/>
                  </a:lnTo>
                  <a:lnTo>
                    <a:pt x="118" y="201"/>
                  </a:lnTo>
                  <a:lnTo>
                    <a:pt x="115" y="217"/>
                  </a:lnTo>
                  <a:lnTo>
                    <a:pt x="119" y="233"/>
                  </a:lnTo>
                  <a:lnTo>
                    <a:pt x="126" y="248"/>
                  </a:lnTo>
                  <a:lnTo>
                    <a:pt x="131" y="264"/>
                  </a:lnTo>
                  <a:lnTo>
                    <a:pt x="136" y="278"/>
                  </a:lnTo>
                  <a:lnTo>
                    <a:pt x="139" y="292"/>
                  </a:lnTo>
                  <a:lnTo>
                    <a:pt x="143" y="306"/>
                  </a:lnTo>
                  <a:lnTo>
                    <a:pt x="146" y="318"/>
                  </a:lnTo>
                  <a:lnTo>
                    <a:pt x="144" y="327"/>
                  </a:lnTo>
                  <a:lnTo>
                    <a:pt x="144" y="336"/>
                  </a:lnTo>
                  <a:lnTo>
                    <a:pt x="143" y="345"/>
                  </a:lnTo>
                  <a:lnTo>
                    <a:pt x="136" y="352"/>
                  </a:lnTo>
                  <a:lnTo>
                    <a:pt x="130" y="334"/>
                  </a:lnTo>
                  <a:lnTo>
                    <a:pt x="124" y="317"/>
                  </a:lnTo>
                  <a:lnTo>
                    <a:pt x="117" y="300"/>
                  </a:lnTo>
                  <a:lnTo>
                    <a:pt x="110" y="282"/>
                  </a:lnTo>
                  <a:lnTo>
                    <a:pt x="102" y="265"/>
                  </a:lnTo>
                  <a:lnTo>
                    <a:pt x="95" y="248"/>
                  </a:lnTo>
                  <a:lnTo>
                    <a:pt x="89" y="232"/>
                  </a:lnTo>
                  <a:lnTo>
                    <a:pt x="83" y="214"/>
                  </a:lnTo>
                  <a:lnTo>
                    <a:pt x="81" y="192"/>
                  </a:lnTo>
                  <a:lnTo>
                    <a:pt x="82" y="172"/>
                  </a:lnTo>
                  <a:lnTo>
                    <a:pt x="85" y="152"/>
                  </a:lnTo>
                  <a:lnTo>
                    <a:pt x="91" y="133"/>
                  </a:lnTo>
                  <a:lnTo>
                    <a:pt x="89" y="123"/>
                  </a:lnTo>
                  <a:lnTo>
                    <a:pt x="84" y="111"/>
                  </a:lnTo>
                  <a:lnTo>
                    <a:pt x="81" y="100"/>
                  </a:lnTo>
                  <a:lnTo>
                    <a:pt x="81" y="89"/>
                  </a:lnTo>
                  <a:lnTo>
                    <a:pt x="77" y="81"/>
                  </a:lnTo>
                  <a:lnTo>
                    <a:pt x="75" y="72"/>
                  </a:lnTo>
                  <a:lnTo>
                    <a:pt x="73" y="64"/>
                  </a:lnTo>
                  <a:lnTo>
                    <a:pt x="70" y="57"/>
                  </a:lnTo>
                  <a:lnTo>
                    <a:pt x="62" y="63"/>
                  </a:lnTo>
                  <a:lnTo>
                    <a:pt x="56" y="70"/>
                  </a:lnTo>
                  <a:lnTo>
                    <a:pt x="52" y="80"/>
                  </a:lnTo>
                  <a:lnTo>
                    <a:pt x="47" y="89"/>
                  </a:lnTo>
                  <a:lnTo>
                    <a:pt x="43" y="100"/>
                  </a:lnTo>
                  <a:lnTo>
                    <a:pt x="43" y="112"/>
                  </a:lnTo>
                  <a:lnTo>
                    <a:pt x="44" y="125"/>
                  </a:lnTo>
                  <a:lnTo>
                    <a:pt x="46" y="137"/>
                  </a:lnTo>
                  <a:lnTo>
                    <a:pt x="35" y="115"/>
                  </a:lnTo>
                  <a:lnTo>
                    <a:pt x="29" y="91"/>
                  </a:lnTo>
                  <a:lnTo>
                    <a:pt x="30" y="66"/>
                  </a:lnTo>
                  <a:lnTo>
                    <a:pt x="39" y="45"/>
                  </a:lnTo>
                  <a:lnTo>
                    <a:pt x="41" y="39"/>
                  </a:lnTo>
                  <a:lnTo>
                    <a:pt x="46" y="36"/>
                  </a:lnTo>
                  <a:lnTo>
                    <a:pt x="50" y="32"/>
                  </a:lnTo>
                  <a:lnTo>
                    <a:pt x="55" y="28"/>
                  </a:lnTo>
                  <a:lnTo>
                    <a:pt x="48" y="24"/>
                  </a:lnTo>
                  <a:lnTo>
                    <a:pt x="41" y="23"/>
                  </a:lnTo>
                  <a:lnTo>
                    <a:pt x="34" y="21"/>
                  </a:lnTo>
                  <a:lnTo>
                    <a:pt x="27" y="23"/>
                  </a:lnTo>
                  <a:lnTo>
                    <a:pt x="19" y="23"/>
                  </a:lnTo>
                  <a:lnTo>
                    <a:pt x="12" y="23"/>
                  </a:lnTo>
                  <a:lnTo>
                    <a:pt x="6" y="20"/>
                  </a:lnTo>
                  <a:lnTo>
                    <a:pt x="0" y="16"/>
                  </a:lnTo>
                  <a:lnTo>
                    <a:pt x="1" y="12"/>
                  </a:lnTo>
                  <a:lnTo>
                    <a:pt x="4" y="10"/>
                  </a:lnTo>
                  <a:lnTo>
                    <a:pt x="7" y="8"/>
                  </a:lnTo>
                  <a:lnTo>
                    <a:pt x="8" y="3"/>
                  </a:lnTo>
                  <a:lnTo>
                    <a:pt x="18" y="1"/>
                  </a:lnTo>
                  <a:lnTo>
                    <a:pt x="28" y="0"/>
                  </a:lnTo>
                  <a:lnTo>
                    <a:pt x="38" y="0"/>
                  </a:lnTo>
                  <a:lnTo>
                    <a:pt x="48" y="1"/>
                  </a:lnTo>
                  <a:lnTo>
                    <a:pt x="58" y="3"/>
                  </a:lnTo>
                  <a:lnTo>
                    <a:pt x="67" y="6"/>
                  </a:lnTo>
                  <a:lnTo>
                    <a:pt x="77" y="9"/>
                  </a:lnTo>
                  <a:lnTo>
                    <a:pt x="86" y="11"/>
                  </a:lnTo>
                  <a:lnTo>
                    <a:pt x="97" y="18"/>
                  </a:lnTo>
                  <a:lnTo>
                    <a:pt x="104" y="26"/>
                  </a:lnTo>
                  <a:lnTo>
                    <a:pt x="112" y="35"/>
                  </a:lnTo>
                  <a:lnTo>
                    <a:pt x="119" y="45"/>
                  </a:lnTo>
                  <a:close/>
                </a:path>
              </a:pathLst>
            </a:custGeom>
            <a:solidFill>
              <a:srgbClr val="000000"/>
            </a:solidFill>
            <a:ln w="9525">
              <a:noFill/>
              <a:round/>
              <a:headEnd/>
              <a:tailEnd/>
            </a:ln>
          </p:spPr>
          <p:txBody>
            <a:bodyPr/>
            <a:lstStyle/>
            <a:p>
              <a:endParaRPr lang="es-CL"/>
            </a:p>
          </p:txBody>
        </p:sp>
        <p:sp>
          <p:nvSpPr>
            <p:cNvPr id="46" name="Freeform 39"/>
            <p:cNvSpPr>
              <a:spLocks/>
            </p:cNvSpPr>
            <p:nvPr/>
          </p:nvSpPr>
          <p:spPr bwMode="auto">
            <a:xfrm>
              <a:off x="502" y="2512"/>
              <a:ext cx="109" cy="51"/>
            </a:xfrm>
            <a:custGeom>
              <a:avLst/>
              <a:gdLst/>
              <a:ahLst/>
              <a:cxnLst>
                <a:cxn ang="0">
                  <a:pos x="108" y="10"/>
                </a:cxn>
                <a:cxn ang="0">
                  <a:pos x="109" y="20"/>
                </a:cxn>
                <a:cxn ang="0">
                  <a:pos x="107" y="29"/>
                </a:cxn>
                <a:cxn ang="0">
                  <a:pos x="104" y="37"/>
                </a:cxn>
                <a:cxn ang="0">
                  <a:pos x="100" y="43"/>
                </a:cxn>
                <a:cxn ang="0">
                  <a:pos x="94" y="48"/>
                </a:cxn>
                <a:cxn ang="0">
                  <a:pos x="87" y="50"/>
                </a:cxn>
                <a:cxn ang="0">
                  <a:pos x="79" y="51"/>
                </a:cxn>
                <a:cxn ang="0">
                  <a:pos x="72" y="50"/>
                </a:cxn>
                <a:cxn ang="0">
                  <a:pos x="65" y="48"/>
                </a:cxn>
                <a:cxn ang="0">
                  <a:pos x="58" y="47"/>
                </a:cxn>
                <a:cxn ang="0">
                  <a:pos x="51" y="46"/>
                </a:cxn>
                <a:cxn ang="0">
                  <a:pos x="44" y="46"/>
                </a:cxn>
                <a:cxn ang="0">
                  <a:pos x="42" y="43"/>
                </a:cxn>
                <a:cxn ang="0">
                  <a:pos x="36" y="43"/>
                </a:cxn>
                <a:cxn ang="0">
                  <a:pos x="32" y="43"/>
                </a:cxn>
                <a:cxn ang="0">
                  <a:pos x="26" y="43"/>
                </a:cxn>
                <a:cxn ang="0">
                  <a:pos x="21" y="43"/>
                </a:cxn>
                <a:cxn ang="0">
                  <a:pos x="15" y="43"/>
                </a:cxn>
                <a:cxn ang="0">
                  <a:pos x="9" y="42"/>
                </a:cxn>
                <a:cxn ang="0">
                  <a:pos x="5" y="41"/>
                </a:cxn>
                <a:cxn ang="0">
                  <a:pos x="0" y="40"/>
                </a:cxn>
                <a:cxn ang="0">
                  <a:pos x="4" y="36"/>
                </a:cxn>
                <a:cxn ang="0">
                  <a:pos x="7" y="31"/>
                </a:cxn>
                <a:cxn ang="0">
                  <a:pos x="13" y="28"/>
                </a:cxn>
                <a:cxn ang="0">
                  <a:pos x="17" y="26"/>
                </a:cxn>
                <a:cxn ang="0">
                  <a:pos x="23" y="23"/>
                </a:cxn>
                <a:cxn ang="0">
                  <a:pos x="28" y="21"/>
                </a:cxn>
                <a:cxn ang="0">
                  <a:pos x="34" y="19"/>
                </a:cxn>
                <a:cxn ang="0">
                  <a:pos x="40" y="17"/>
                </a:cxn>
                <a:cxn ang="0">
                  <a:pos x="41" y="14"/>
                </a:cxn>
                <a:cxn ang="0">
                  <a:pos x="43" y="13"/>
                </a:cxn>
                <a:cxn ang="0">
                  <a:pos x="44" y="13"/>
                </a:cxn>
                <a:cxn ang="0">
                  <a:pos x="46" y="14"/>
                </a:cxn>
                <a:cxn ang="0">
                  <a:pos x="54" y="12"/>
                </a:cxn>
                <a:cxn ang="0">
                  <a:pos x="62" y="10"/>
                </a:cxn>
                <a:cxn ang="0">
                  <a:pos x="70" y="5"/>
                </a:cxn>
                <a:cxn ang="0">
                  <a:pos x="79" y="2"/>
                </a:cxn>
                <a:cxn ang="0">
                  <a:pos x="87" y="1"/>
                </a:cxn>
                <a:cxn ang="0">
                  <a:pos x="95" y="0"/>
                </a:cxn>
                <a:cxn ang="0">
                  <a:pos x="101" y="3"/>
                </a:cxn>
                <a:cxn ang="0">
                  <a:pos x="108" y="10"/>
                </a:cxn>
              </a:cxnLst>
              <a:rect l="0" t="0" r="r" b="b"/>
              <a:pathLst>
                <a:path w="109" h="51">
                  <a:moveTo>
                    <a:pt x="108" y="10"/>
                  </a:moveTo>
                  <a:lnTo>
                    <a:pt x="109" y="20"/>
                  </a:lnTo>
                  <a:lnTo>
                    <a:pt x="107" y="29"/>
                  </a:lnTo>
                  <a:lnTo>
                    <a:pt x="104" y="37"/>
                  </a:lnTo>
                  <a:lnTo>
                    <a:pt x="100" y="43"/>
                  </a:lnTo>
                  <a:lnTo>
                    <a:pt x="94" y="48"/>
                  </a:lnTo>
                  <a:lnTo>
                    <a:pt x="87" y="50"/>
                  </a:lnTo>
                  <a:lnTo>
                    <a:pt x="79" y="51"/>
                  </a:lnTo>
                  <a:lnTo>
                    <a:pt x="72" y="50"/>
                  </a:lnTo>
                  <a:lnTo>
                    <a:pt x="65" y="48"/>
                  </a:lnTo>
                  <a:lnTo>
                    <a:pt x="58" y="47"/>
                  </a:lnTo>
                  <a:lnTo>
                    <a:pt x="51" y="46"/>
                  </a:lnTo>
                  <a:lnTo>
                    <a:pt x="44" y="46"/>
                  </a:lnTo>
                  <a:lnTo>
                    <a:pt x="42" y="43"/>
                  </a:lnTo>
                  <a:lnTo>
                    <a:pt x="36" y="43"/>
                  </a:lnTo>
                  <a:lnTo>
                    <a:pt x="32" y="43"/>
                  </a:lnTo>
                  <a:lnTo>
                    <a:pt x="26" y="43"/>
                  </a:lnTo>
                  <a:lnTo>
                    <a:pt x="21" y="43"/>
                  </a:lnTo>
                  <a:lnTo>
                    <a:pt x="15" y="43"/>
                  </a:lnTo>
                  <a:lnTo>
                    <a:pt x="9" y="42"/>
                  </a:lnTo>
                  <a:lnTo>
                    <a:pt x="5" y="41"/>
                  </a:lnTo>
                  <a:lnTo>
                    <a:pt x="0" y="40"/>
                  </a:lnTo>
                  <a:lnTo>
                    <a:pt x="4" y="36"/>
                  </a:lnTo>
                  <a:lnTo>
                    <a:pt x="7" y="31"/>
                  </a:lnTo>
                  <a:lnTo>
                    <a:pt x="13" y="28"/>
                  </a:lnTo>
                  <a:lnTo>
                    <a:pt x="17" y="26"/>
                  </a:lnTo>
                  <a:lnTo>
                    <a:pt x="23" y="23"/>
                  </a:lnTo>
                  <a:lnTo>
                    <a:pt x="28" y="21"/>
                  </a:lnTo>
                  <a:lnTo>
                    <a:pt x="34" y="19"/>
                  </a:lnTo>
                  <a:lnTo>
                    <a:pt x="40" y="17"/>
                  </a:lnTo>
                  <a:lnTo>
                    <a:pt x="41" y="14"/>
                  </a:lnTo>
                  <a:lnTo>
                    <a:pt x="43" y="13"/>
                  </a:lnTo>
                  <a:lnTo>
                    <a:pt x="44" y="13"/>
                  </a:lnTo>
                  <a:lnTo>
                    <a:pt x="46" y="14"/>
                  </a:lnTo>
                  <a:lnTo>
                    <a:pt x="54" y="12"/>
                  </a:lnTo>
                  <a:lnTo>
                    <a:pt x="62" y="10"/>
                  </a:lnTo>
                  <a:lnTo>
                    <a:pt x="70" y="5"/>
                  </a:lnTo>
                  <a:lnTo>
                    <a:pt x="79" y="2"/>
                  </a:lnTo>
                  <a:lnTo>
                    <a:pt x="87" y="1"/>
                  </a:lnTo>
                  <a:lnTo>
                    <a:pt x="95" y="0"/>
                  </a:lnTo>
                  <a:lnTo>
                    <a:pt x="101" y="3"/>
                  </a:lnTo>
                  <a:lnTo>
                    <a:pt x="108" y="10"/>
                  </a:lnTo>
                  <a:close/>
                </a:path>
              </a:pathLst>
            </a:custGeom>
            <a:solidFill>
              <a:srgbClr val="FFFF00"/>
            </a:solidFill>
            <a:ln w="9525">
              <a:noFill/>
              <a:round/>
              <a:headEnd/>
              <a:tailEnd/>
            </a:ln>
          </p:spPr>
          <p:txBody>
            <a:bodyPr/>
            <a:lstStyle/>
            <a:p>
              <a:endParaRPr lang="es-CL"/>
            </a:p>
          </p:txBody>
        </p:sp>
        <p:sp>
          <p:nvSpPr>
            <p:cNvPr id="47" name="Freeform 40"/>
            <p:cNvSpPr>
              <a:spLocks/>
            </p:cNvSpPr>
            <p:nvPr/>
          </p:nvSpPr>
          <p:spPr bwMode="auto">
            <a:xfrm>
              <a:off x="1158" y="2514"/>
              <a:ext cx="98" cy="137"/>
            </a:xfrm>
            <a:custGeom>
              <a:avLst/>
              <a:gdLst/>
              <a:ahLst/>
              <a:cxnLst>
                <a:cxn ang="0">
                  <a:pos x="23" y="10"/>
                </a:cxn>
                <a:cxn ang="0">
                  <a:pos x="31" y="10"/>
                </a:cxn>
                <a:cxn ang="0">
                  <a:pos x="37" y="12"/>
                </a:cxn>
                <a:cxn ang="0">
                  <a:pos x="45" y="13"/>
                </a:cxn>
                <a:cxn ang="0">
                  <a:pos x="53" y="16"/>
                </a:cxn>
                <a:cxn ang="0">
                  <a:pos x="61" y="19"/>
                </a:cxn>
                <a:cxn ang="0">
                  <a:pos x="68" y="22"/>
                </a:cxn>
                <a:cxn ang="0">
                  <a:pos x="76" y="26"/>
                </a:cxn>
                <a:cxn ang="0">
                  <a:pos x="82" y="29"/>
                </a:cxn>
                <a:cxn ang="0">
                  <a:pos x="88" y="38"/>
                </a:cxn>
                <a:cxn ang="0">
                  <a:pos x="93" y="47"/>
                </a:cxn>
                <a:cxn ang="0">
                  <a:pos x="96" y="58"/>
                </a:cxn>
                <a:cxn ang="0">
                  <a:pos x="98" y="68"/>
                </a:cxn>
                <a:cxn ang="0">
                  <a:pos x="96" y="82"/>
                </a:cxn>
                <a:cxn ang="0">
                  <a:pos x="91" y="95"/>
                </a:cxn>
                <a:cxn ang="0">
                  <a:pos x="86" y="109"/>
                </a:cxn>
                <a:cxn ang="0">
                  <a:pos x="77" y="120"/>
                </a:cxn>
                <a:cxn ang="0">
                  <a:pos x="75" y="125"/>
                </a:cxn>
                <a:cxn ang="0">
                  <a:pos x="72" y="130"/>
                </a:cxn>
                <a:cxn ang="0">
                  <a:pos x="69" y="134"/>
                </a:cxn>
                <a:cxn ang="0">
                  <a:pos x="64" y="137"/>
                </a:cxn>
                <a:cxn ang="0">
                  <a:pos x="66" y="112"/>
                </a:cxn>
                <a:cxn ang="0">
                  <a:pos x="62" y="88"/>
                </a:cxn>
                <a:cxn ang="0">
                  <a:pos x="54" y="65"/>
                </a:cxn>
                <a:cxn ang="0">
                  <a:pos x="41" y="46"/>
                </a:cxn>
                <a:cxn ang="0">
                  <a:pos x="35" y="46"/>
                </a:cxn>
                <a:cxn ang="0">
                  <a:pos x="30" y="45"/>
                </a:cxn>
                <a:cxn ang="0">
                  <a:pos x="24" y="43"/>
                </a:cxn>
                <a:cxn ang="0">
                  <a:pos x="19" y="39"/>
                </a:cxn>
                <a:cxn ang="0">
                  <a:pos x="15" y="37"/>
                </a:cxn>
                <a:cxn ang="0">
                  <a:pos x="10" y="32"/>
                </a:cxn>
                <a:cxn ang="0">
                  <a:pos x="7" y="28"/>
                </a:cxn>
                <a:cxn ang="0">
                  <a:pos x="4" y="24"/>
                </a:cxn>
                <a:cxn ang="0">
                  <a:pos x="1" y="17"/>
                </a:cxn>
                <a:cxn ang="0">
                  <a:pos x="0" y="11"/>
                </a:cxn>
                <a:cxn ang="0">
                  <a:pos x="0" y="4"/>
                </a:cxn>
                <a:cxn ang="0">
                  <a:pos x="3" y="0"/>
                </a:cxn>
                <a:cxn ang="0">
                  <a:pos x="8" y="1"/>
                </a:cxn>
                <a:cxn ang="0">
                  <a:pos x="13" y="3"/>
                </a:cxn>
                <a:cxn ang="0">
                  <a:pos x="18" y="6"/>
                </a:cxn>
                <a:cxn ang="0">
                  <a:pos x="23" y="10"/>
                </a:cxn>
              </a:cxnLst>
              <a:rect l="0" t="0" r="r" b="b"/>
              <a:pathLst>
                <a:path w="98" h="137">
                  <a:moveTo>
                    <a:pt x="23" y="10"/>
                  </a:moveTo>
                  <a:lnTo>
                    <a:pt x="31" y="10"/>
                  </a:lnTo>
                  <a:lnTo>
                    <a:pt x="37" y="12"/>
                  </a:lnTo>
                  <a:lnTo>
                    <a:pt x="45" y="13"/>
                  </a:lnTo>
                  <a:lnTo>
                    <a:pt x="53" y="16"/>
                  </a:lnTo>
                  <a:lnTo>
                    <a:pt x="61" y="19"/>
                  </a:lnTo>
                  <a:lnTo>
                    <a:pt x="68" y="22"/>
                  </a:lnTo>
                  <a:lnTo>
                    <a:pt x="76" y="26"/>
                  </a:lnTo>
                  <a:lnTo>
                    <a:pt x="82" y="29"/>
                  </a:lnTo>
                  <a:lnTo>
                    <a:pt x="88" y="38"/>
                  </a:lnTo>
                  <a:lnTo>
                    <a:pt x="93" y="47"/>
                  </a:lnTo>
                  <a:lnTo>
                    <a:pt x="96" y="58"/>
                  </a:lnTo>
                  <a:lnTo>
                    <a:pt x="98" y="68"/>
                  </a:lnTo>
                  <a:lnTo>
                    <a:pt x="96" y="82"/>
                  </a:lnTo>
                  <a:lnTo>
                    <a:pt x="91" y="95"/>
                  </a:lnTo>
                  <a:lnTo>
                    <a:pt x="86" y="109"/>
                  </a:lnTo>
                  <a:lnTo>
                    <a:pt x="77" y="120"/>
                  </a:lnTo>
                  <a:lnTo>
                    <a:pt x="75" y="125"/>
                  </a:lnTo>
                  <a:lnTo>
                    <a:pt x="72" y="130"/>
                  </a:lnTo>
                  <a:lnTo>
                    <a:pt x="69" y="134"/>
                  </a:lnTo>
                  <a:lnTo>
                    <a:pt x="64" y="137"/>
                  </a:lnTo>
                  <a:lnTo>
                    <a:pt x="66" y="112"/>
                  </a:lnTo>
                  <a:lnTo>
                    <a:pt x="62" y="88"/>
                  </a:lnTo>
                  <a:lnTo>
                    <a:pt x="54" y="65"/>
                  </a:lnTo>
                  <a:lnTo>
                    <a:pt x="41" y="46"/>
                  </a:lnTo>
                  <a:lnTo>
                    <a:pt x="35" y="46"/>
                  </a:lnTo>
                  <a:lnTo>
                    <a:pt x="30" y="45"/>
                  </a:lnTo>
                  <a:lnTo>
                    <a:pt x="24" y="43"/>
                  </a:lnTo>
                  <a:lnTo>
                    <a:pt x="19" y="39"/>
                  </a:lnTo>
                  <a:lnTo>
                    <a:pt x="15" y="37"/>
                  </a:lnTo>
                  <a:lnTo>
                    <a:pt x="10" y="32"/>
                  </a:lnTo>
                  <a:lnTo>
                    <a:pt x="7" y="28"/>
                  </a:lnTo>
                  <a:lnTo>
                    <a:pt x="4" y="24"/>
                  </a:lnTo>
                  <a:lnTo>
                    <a:pt x="1" y="17"/>
                  </a:lnTo>
                  <a:lnTo>
                    <a:pt x="0" y="11"/>
                  </a:lnTo>
                  <a:lnTo>
                    <a:pt x="0" y="4"/>
                  </a:lnTo>
                  <a:lnTo>
                    <a:pt x="3" y="0"/>
                  </a:lnTo>
                  <a:lnTo>
                    <a:pt x="8" y="1"/>
                  </a:lnTo>
                  <a:lnTo>
                    <a:pt x="13" y="3"/>
                  </a:lnTo>
                  <a:lnTo>
                    <a:pt x="18" y="6"/>
                  </a:lnTo>
                  <a:lnTo>
                    <a:pt x="23" y="10"/>
                  </a:lnTo>
                  <a:close/>
                </a:path>
              </a:pathLst>
            </a:custGeom>
            <a:solidFill>
              <a:srgbClr val="000000"/>
            </a:solidFill>
            <a:ln w="9525">
              <a:noFill/>
              <a:round/>
              <a:headEnd/>
              <a:tailEnd/>
            </a:ln>
          </p:spPr>
          <p:txBody>
            <a:bodyPr/>
            <a:lstStyle/>
            <a:p>
              <a:endParaRPr lang="es-CL"/>
            </a:p>
          </p:txBody>
        </p:sp>
        <p:sp>
          <p:nvSpPr>
            <p:cNvPr id="48" name="Freeform 41"/>
            <p:cNvSpPr>
              <a:spLocks/>
            </p:cNvSpPr>
            <p:nvPr/>
          </p:nvSpPr>
          <p:spPr bwMode="auto">
            <a:xfrm>
              <a:off x="1116" y="2543"/>
              <a:ext cx="211" cy="108"/>
            </a:xfrm>
            <a:custGeom>
              <a:avLst/>
              <a:gdLst/>
              <a:ahLst/>
              <a:cxnLst>
                <a:cxn ang="0">
                  <a:pos x="211" y="54"/>
                </a:cxn>
                <a:cxn ang="0">
                  <a:pos x="202" y="62"/>
                </a:cxn>
                <a:cxn ang="0">
                  <a:pos x="193" y="70"/>
                </a:cxn>
                <a:cxn ang="0">
                  <a:pos x="184" y="79"/>
                </a:cxn>
                <a:cxn ang="0">
                  <a:pos x="174" y="87"/>
                </a:cxn>
                <a:cxn ang="0">
                  <a:pos x="164" y="93"/>
                </a:cxn>
                <a:cxn ang="0">
                  <a:pos x="153" y="100"/>
                </a:cxn>
                <a:cxn ang="0">
                  <a:pos x="141" y="105"/>
                </a:cxn>
                <a:cxn ang="0">
                  <a:pos x="129" y="107"/>
                </a:cxn>
                <a:cxn ang="0">
                  <a:pos x="112" y="108"/>
                </a:cxn>
                <a:cxn ang="0">
                  <a:pos x="96" y="107"/>
                </a:cxn>
                <a:cxn ang="0">
                  <a:pos x="81" y="105"/>
                </a:cxn>
                <a:cxn ang="0">
                  <a:pos x="66" y="101"/>
                </a:cxn>
                <a:cxn ang="0">
                  <a:pos x="52" y="96"/>
                </a:cxn>
                <a:cxn ang="0">
                  <a:pos x="37" y="90"/>
                </a:cxn>
                <a:cxn ang="0">
                  <a:pos x="23" y="83"/>
                </a:cxn>
                <a:cxn ang="0">
                  <a:pos x="10" y="75"/>
                </a:cxn>
                <a:cxn ang="0">
                  <a:pos x="2" y="66"/>
                </a:cxn>
                <a:cxn ang="0">
                  <a:pos x="0" y="54"/>
                </a:cxn>
                <a:cxn ang="0">
                  <a:pos x="0" y="42"/>
                </a:cxn>
                <a:cxn ang="0">
                  <a:pos x="1" y="29"/>
                </a:cxn>
                <a:cxn ang="0">
                  <a:pos x="17" y="17"/>
                </a:cxn>
                <a:cxn ang="0">
                  <a:pos x="35" y="9"/>
                </a:cxn>
                <a:cxn ang="0">
                  <a:pos x="53" y="5"/>
                </a:cxn>
                <a:cxn ang="0">
                  <a:pos x="73" y="1"/>
                </a:cxn>
                <a:cxn ang="0">
                  <a:pos x="93" y="0"/>
                </a:cxn>
                <a:cxn ang="0">
                  <a:pos x="113" y="0"/>
                </a:cxn>
                <a:cxn ang="0">
                  <a:pos x="134" y="1"/>
                </a:cxn>
                <a:cxn ang="0">
                  <a:pos x="153" y="2"/>
                </a:cxn>
                <a:cxn ang="0">
                  <a:pos x="163" y="6"/>
                </a:cxn>
                <a:cxn ang="0">
                  <a:pos x="171" y="9"/>
                </a:cxn>
                <a:cxn ang="0">
                  <a:pos x="180" y="15"/>
                </a:cxn>
                <a:cxn ang="0">
                  <a:pos x="186" y="23"/>
                </a:cxn>
                <a:cxn ang="0">
                  <a:pos x="193" y="29"/>
                </a:cxn>
                <a:cxn ang="0">
                  <a:pos x="200" y="37"/>
                </a:cxn>
                <a:cxn ang="0">
                  <a:pos x="205" y="46"/>
                </a:cxn>
                <a:cxn ang="0">
                  <a:pos x="211" y="54"/>
                </a:cxn>
              </a:cxnLst>
              <a:rect l="0" t="0" r="r" b="b"/>
              <a:pathLst>
                <a:path w="211" h="108">
                  <a:moveTo>
                    <a:pt x="211" y="54"/>
                  </a:moveTo>
                  <a:lnTo>
                    <a:pt x="202" y="62"/>
                  </a:lnTo>
                  <a:lnTo>
                    <a:pt x="193" y="70"/>
                  </a:lnTo>
                  <a:lnTo>
                    <a:pt x="184" y="79"/>
                  </a:lnTo>
                  <a:lnTo>
                    <a:pt x="174" y="87"/>
                  </a:lnTo>
                  <a:lnTo>
                    <a:pt x="164" y="93"/>
                  </a:lnTo>
                  <a:lnTo>
                    <a:pt x="153" y="100"/>
                  </a:lnTo>
                  <a:lnTo>
                    <a:pt x="141" y="105"/>
                  </a:lnTo>
                  <a:lnTo>
                    <a:pt x="129" y="107"/>
                  </a:lnTo>
                  <a:lnTo>
                    <a:pt x="112" y="108"/>
                  </a:lnTo>
                  <a:lnTo>
                    <a:pt x="96" y="107"/>
                  </a:lnTo>
                  <a:lnTo>
                    <a:pt x="81" y="105"/>
                  </a:lnTo>
                  <a:lnTo>
                    <a:pt x="66" y="101"/>
                  </a:lnTo>
                  <a:lnTo>
                    <a:pt x="52" y="96"/>
                  </a:lnTo>
                  <a:lnTo>
                    <a:pt x="37" y="90"/>
                  </a:lnTo>
                  <a:lnTo>
                    <a:pt x="23" y="83"/>
                  </a:lnTo>
                  <a:lnTo>
                    <a:pt x="10" y="75"/>
                  </a:lnTo>
                  <a:lnTo>
                    <a:pt x="2" y="66"/>
                  </a:lnTo>
                  <a:lnTo>
                    <a:pt x="0" y="54"/>
                  </a:lnTo>
                  <a:lnTo>
                    <a:pt x="0" y="42"/>
                  </a:lnTo>
                  <a:lnTo>
                    <a:pt x="1" y="29"/>
                  </a:lnTo>
                  <a:lnTo>
                    <a:pt x="17" y="17"/>
                  </a:lnTo>
                  <a:lnTo>
                    <a:pt x="35" y="9"/>
                  </a:lnTo>
                  <a:lnTo>
                    <a:pt x="53" y="5"/>
                  </a:lnTo>
                  <a:lnTo>
                    <a:pt x="73" y="1"/>
                  </a:lnTo>
                  <a:lnTo>
                    <a:pt x="93" y="0"/>
                  </a:lnTo>
                  <a:lnTo>
                    <a:pt x="113" y="0"/>
                  </a:lnTo>
                  <a:lnTo>
                    <a:pt x="134" y="1"/>
                  </a:lnTo>
                  <a:lnTo>
                    <a:pt x="153" y="2"/>
                  </a:lnTo>
                  <a:lnTo>
                    <a:pt x="163" y="6"/>
                  </a:lnTo>
                  <a:lnTo>
                    <a:pt x="171" y="9"/>
                  </a:lnTo>
                  <a:lnTo>
                    <a:pt x="180" y="15"/>
                  </a:lnTo>
                  <a:lnTo>
                    <a:pt x="186" y="23"/>
                  </a:lnTo>
                  <a:lnTo>
                    <a:pt x="193" y="29"/>
                  </a:lnTo>
                  <a:lnTo>
                    <a:pt x="200" y="37"/>
                  </a:lnTo>
                  <a:lnTo>
                    <a:pt x="205" y="46"/>
                  </a:lnTo>
                  <a:lnTo>
                    <a:pt x="211" y="54"/>
                  </a:lnTo>
                  <a:close/>
                </a:path>
              </a:pathLst>
            </a:custGeom>
            <a:solidFill>
              <a:srgbClr val="FFFFFF"/>
            </a:solidFill>
            <a:ln w="9525">
              <a:noFill/>
              <a:round/>
              <a:headEnd/>
              <a:tailEnd/>
            </a:ln>
          </p:spPr>
          <p:txBody>
            <a:bodyPr/>
            <a:lstStyle/>
            <a:p>
              <a:endParaRPr lang="es-CL"/>
            </a:p>
          </p:txBody>
        </p:sp>
        <p:sp>
          <p:nvSpPr>
            <p:cNvPr id="49" name="Freeform 42"/>
            <p:cNvSpPr>
              <a:spLocks/>
            </p:cNvSpPr>
            <p:nvPr/>
          </p:nvSpPr>
          <p:spPr bwMode="auto">
            <a:xfrm>
              <a:off x="1027" y="2657"/>
              <a:ext cx="105" cy="63"/>
            </a:xfrm>
            <a:custGeom>
              <a:avLst/>
              <a:gdLst/>
              <a:ahLst/>
              <a:cxnLst>
                <a:cxn ang="0">
                  <a:pos x="60" y="45"/>
                </a:cxn>
                <a:cxn ang="0">
                  <a:pos x="105" y="58"/>
                </a:cxn>
                <a:cxn ang="0">
                  <a:pos x="96" y="61"/>
                </a:cxn>
                <a:cxn ang="0">
                  <a:pos x="88" y="63"/>
                </a:cxn>
                <a:cxn ang="0">
                  <a:pos x="78" y="61"/>
                </a:cxn>
                <a:cxn ang="0">
                  <a:pos x="69" y="60"/>
                </a:cxn>
                <a:cxn ang="0">
                  <a:pos x="60" y="58"/>
                </a:cxn>
                <a:cxn ang="0">
                  <a:pos x="51" y="56"/>
                </a:cxn>
                <a:cxn ang="0">
                  <a:pos x="42" y="55"/>
                </a:cxn>
                <a:cxn ang="0">
                  <a:pos x="33" y="56"/>
                </a:cxn>
                <a:cxn ang="0">
                  <a:pos x="24" y="50"/>
                </a:cxn>
                <a:cxn ang="0">
                  <a:pos x="15" y="43"/>
                </a:cxn>
                <a:cxn ang="0">
                  <a:pos x="7" y="36"/>
                </a:cxn>
                <a:cxn ang="0">
                  <a:pos x="2" y="27"/>
                </a:cxn>
                <a:cxn ang="0">
                  <a:pos x="1" y="20"/>
                </a:cxn>
                <a:cxn ang="0">
                  <a:pos x="0" y="13"/>
                </a:cxn>
                <a:cxn ang="0">
                  <a:pos x="0" y="5"/>
                </a:cxn>
                <a:cxn ang="0">
                  <a:pos x="3" y="0"/>
                </a:cxn>
                <a:cxn ang="0">
                  <a:pos x="11" y="3"/>
                </a:cxn>
                <a:cxn ang="0">
                  <a:pos x="19" y="7"/>
                </a:cxn>
                <a:cxn ang="0">
                  <a:pos x="26" y="13"/>
                </a:cxn>
                <a:cxn ang="0">
                  <a:pos x="33" y="20"/>
                </a:cxn>
                <a:cxn ang="0">
                  <a:pos x="39" y="28"/>
                </a:cxn>
                <a:cxn ang="0">
                  <a:pos x="46" y="34"/>
                </a:cxn>
                <a:cxn ang="0">
                  <a:pos x="53" y="40"/>
                </a:cxn>
                <a:cxn ang="0">
                  <a:pos x="60" y="45"/>
                </a:cxn>
              </a:cxnLst>
              <a:rect l="0" t="0" r="r" b="b"/>
              <a:pathLst>
                <a:path w="105" h="63">
                  <a:moveTo>
                    <a:pt x="60" y="45"/>
                  </a:moveTo>
                  <a:lnTo>
                    <a:pt x="105" y="58"/>
                  </a:lnTo>
                  <a:lnTo>
                    <a:pt x="96" y="61"/>
                  </a:lnTo>
                  <a:lnTo>
                    <a:pt x="88" y="63"/>
                  </a:lnTo>
                  <a:lnTo>
                    <a:pt x="78" y="61"/>
                  </a:lnTo>
                  <a:lnTo>
                    <a:pt x="69" y="60"/>
                  </a:lnTo>
                  <a:lnTo>
                    <a:pt x="60" y="58"/>
                  </a:lnTo>
                  <a:lnTo>
                    <a:pt x="51" y="56"/>
                  </a:lnTo>
                  <a:lnTo>
                    <a:pt x="42" y="55"/>
                  </a:lnTo>
                  <a:lnTo>
                    <a:pt x="33" y="56"/>
                  </a:lnTo>
                  <a:lnTo>
                    <a:pt x="24" y="50"/>
                  </a:lnTo>
                  <a:lnTo>
                    <a:pt x="15" y="43"/>
                  </a:lnTo>
                  <a:lnTo>
                    <a:pt x="7" y="36"/>
                  </a:lnTo>
                  <a:lnTo>
                    <a:pt x="2" y="27"/>
                  </a:lnTo>
                  <a:lnTo>
                    <a:pt x="1" y="20"/>
                  </a:lnTo>
                  <a:lnTo>
                    <a:pt x="0" y="13"/>
                  </a:lnTo>
                  <a:lnTo>
                    <a:pt x="0" y="5"/>
                  </a:lnTo>
                  <a:lnTo>
                    <a:pt x="3" y="0"/>
                  </a:lnTo>
                  <a:lnTo>
                    <a:pt x="11" y="3"/>
                  </a:lnTo>
                  <a:lnTo>
                    <a:pt x="19" y="7"/>
                  </a:lnTo>
                  <a:lnTo>
                    <a:pt x="26" y="13"/>
                  </a:lnTo>
                  <a:lnTo>
                    <a:pt x="33" y="20"/>
                  </a:lnTo>
                  <a:lnTo>
                    <a:pt x="39" y="28"/>
                  </a:lnTo>
                  <a:lnTo>
                    <a:pt x="46" y="34"/>
                  </a:lnTo>
                  <a:lnTo>
                    <a:pt x="53" y="40"/>
                  </a:lnTo>
                  <a:lnTo>
                    <a:pt x="60" y="45"/>
                  </a:lnTo>
                  <a:close/>
                </a:path>
              </a:pathLst>
            </a:custGeom>
            <a:solidFill>
              <a:srgbClr val="000000"/>
            </a:solidFill>
            <a:ln w="9525">
              <a:noFill/>
              <a:round/>
              <a:headEnd/>
              <a:tailEnd/>
            </a:ln>
          </p:spPr>
          <p:txBody>
            <a:bodyPr/>
            <a:lstStyle/>
            <a:p>
              <a:endParaRPr lang="es-CL"/>
            </a:p>
          </p:txBody>
        </p:sp>
        <p:sp>
          <p:nvSpPr>
            <p:cNvPr id="50" name="Freeform 43"/>
            <p:cNvSpPr>
              <a:spLocks/>
            </p:cNvSpPr>
            <p:nvPr/>
          </p:nvSpPr>
          <p:spPr bwMode="auto">
            <a:xfrm>
              <a:off x="2007" y="2680"/>
              <a:ext cx="49" cy="184"/>
            </a:xfrm>
            <a:custGeom>
              <a:avLst/>
              <a:gdLst/>
              <a:ahLst/>
              <a:cxnLst>
                <a:cxn ang="0">
                  <a:pos x="49" y="74"/>
                </a:cxn>
                <a:cxn ang="0">
                  <a:pos x="46" y="98"/>
                </a:cxn>
                <a:cxn ang="0">
                  <a:pos x="41" y="122"/>
                </a:cxn>
                <a:cxn ang="0">
                  <a:pos x="37" y="146"/>
                </a:cxn>
                <a:cxn ang="0">
                  <a:pos x="34" y="170"/>
                </a:cxn>
                <a:cxn ang="0">
                  <a:pos x="29" y="174"/>
                </a:cxn>
                <a:cxn ang="0">
                  <a:pos x="25" y="180"/>
                </a:cxn>
                <a:cxn ang="0">
                  <a:pos x="20" y="184"/>
                </a:cxn>
                <a:cxn ang="0">
                  <a:pos x="13" y="184"/>
                </a:cxn>
                <a:cxn ang="0">
                  <a:pos x="11" y="183"/>
                </a:cxn>
                <a:cxn ang="0">
                  <a:pos x="9" y="182"/>
                </a:cxn>
                <a:cxn ang="0">
                  <a:pos x="8" y="180"/>
                </a:cxn>
                <a:cxn ang="0">
                  <a:pos x="8" y="178"/>
                </a:cxn>
                <a:cxn ang="0">
                  <a:pos x="0" y="43"/>
                </a:cxn>
                <a:cxn ang="0">
                  <a:pos x="0" y="40"/>
                </a:cxn>
                <a:cxn ang="0">
                  <a:pos x="1" y="35"/>
                </a:cxn>
                <a:cxn ang="0">
                  <a:pos x="2" y="32"/>
                </a:cxn>
                <a:cxn ang="0">
                  <a:pos x="0" y="27"/>
                </a:cxn>
                <a:cxn ang="0">
                  <a:pos x="1" y="0"/>
                </a:cxn>
                <a:cxn ang="0">
                  <a:pos x="7" y="10"/>
                </a:cxn>
                <a:cxn ang="0">
                  <a:pos x="12" y="19"/>
                </a:cxn>
                <a:cxn ang="0">
                  <a:pos x="19" y="28"/>
                </a:cxn>
                <a:cxn ang="0">
                  <a:pos x="26" y="37"/>
                </a:cxn>
                <a:cxn ang="0">
                  <a:pos x="31" y="47"/>
                </a:cxn>
                <a:cxn ang="0">
                  <a:pos x="38" y="56"/>
                </a:cxn>
                <a:cxn ang="0">
                  <a:pos x="44" y="65"/>
                </a:cxn>
                <a:cxn ang="0">
                  <a:pos x="49" y="74"/>
                </a:cxn>
              </a:cxnLst>
              <a:rect l="0" t="0" r="r" b="b"/>
              <a:pathLst>
                <a:path w="49" h="184">
                  <a:moveTo>
                    <a:pt x="49" y="74"/>
                  </a:moveTo>
                  <a:lnTo>
                    <a:pt x="46" y="98"/>
                  </a:lnTo>
                  <a:lnTo>
                    <a:pt x="41" y="122"/>
                  </a:lnTo>
                  <a:lnTo>
                    <a:pt x="37" y="146"/>
                  </a:lnTo>
                  <a:lnTo>
                    <a:pt x="34" y="170"/>
                  </a:lnTo>
                  <a:lnTo>
                    <a:pt x="29" y="174"/>
                  </a:lnTo>
                  <a:lnTo>
                    <a:pt x="25" y="180"/>
                  </a:lnTo>
                  <a:lnTo>
                    <a:pt x="20" y="184"/>
                  </a:lnTo>
                  <a:lnTo>
                    <a:pt x="13" y="184"/>
                  </a:lnTo>
                  <a:lnTo>
                    <a:pt x="11" y="183"/>
                  </a:lnTo>
                  <a:lnTo>
                    <a:pt x="9" y="182"/>
                  </a:lnTo>
                  <a:lnTo>
                    <a:pt x="8" y="180"/>
                  </a:lnTo>
                  <a:lnTo>
                    <a:pt x="8" y="178"/>
                  </a:lnTo>
                  <a:lnTo>
                    <a:pt x="0" y="43"/>
                  </a:lnTo>
                  <a:lnTo>
                    <a:pt x="0" y="40"/>
                  </a:lnTo>
                  <a:lnTo>
                    <a:pt x="1" y="35"/>
                  </a:lnTo>
                  <a:lnTo>
                    <a:pt x="2" y="32"/>
                  </a:lnTo>
                  <a:lnTo>
                    <a:pt x="0" y="27"/>
                  </a:lnTo>
                  <a:lnTo>
                    <a:pt x="1" y="0"/>
                  </a:lnTo>
                  <a:lnTo>
                    <a:pt x="7" y="10"/>
                  </a:lnTo>
                  <a:lnTo>
                    <a:pt x="12" y="19"/>
                  </a:lnTo>
                  <a:lnTo>
                    <a:pt x="19" y="28"/>
                  </a:lnTo>
                  <a:lnTo>
                    <a:pt x="26" y="37"/>
                  </a:lnTo>
                  <a:lnTo>
                    <a:pt x="31" y="47"/>
                  </a:lnTo>
                  <a:lnTo>
                    <a:pt x="38" y="56"/>
                  </a:lnTo>
                  <a:lnTo>
                    <a:pt x="44" y="65"/>
                  </a:lnTo>
                  <a:lnTo>
                    <a:pt x="49" y="74"/>
                  </a:lnTo>
                  <a:close/>
                </a:path>
              </a:pathLst>
            </a:custGeom>
            <a:solidFill>
              <a:srgbClr val="FFC1A5"/>
            </a:solidFill>
            <a:ln w="9525">
              <a:noFill/>
              <a:round/>
              <a:headEnd/>
              <a:tailEnd/>
            </a:ln>
          </p:spPr>
          <p:txBody>
            <a:bodyPr/>
            <a:lstStyle/>
            <a:p>
              <a:endParaRPr lang="es-CL"/>
            </a:p>
          </p:txBody>
        </p:sp>
        <p:sp>
          <p:nvSpPr>
            <p:cNvPr id="51" name="Freeform 44"/>
            <p:cNvSpPr>
              <a:spLocks/>
            </p:cNvSpPr>
            <p:nvPr/>
          </p:nvSpPr>
          <p:spPr bwMode="auto">
            <a:xfrm>
              <a:off x="467" y="2694"/>
              <a:ext cx="195" cy="110"/>
            </a:xfrm>
            <a:custGeom>
              <a:avLst/>
              <a:gdLst/>
              <a:ahLst/>
              <a:cxnLst>
                <a:cxn ang="0">
                  <a:pos x="195" y="17"/>
                </a:cxn>
                <a:cxn ang="0">
                  <a:pos x="191" y="23"/>
                </a:cxn>
                <a:cxn ang="0">
                  <a:pos x="189" y="31"/>
                </a:cxn>
                <a:cxn ang="0">
                  <a:pos x="188" y="40"/>
                </a:cxn>
                <a:cxn ang="0">
                  <a:pos x="186" y="47"/>
                </a:cxn>
                <a:cxn ang="0">
                  <a:pos x="178" y="51"/>
                </a:cxn>
                <a:cxn ang="0">
                  <a:pos x="170" y="55"/>
                </a:cxn>
                <a:cxn ang="0">
                  <a:pos x="162" y="58"/>
                </a:cxn>
                <a:cxn ang="0">
                  <a:pos x="154" y="60"/>
                </a:cxn>
                <a:cxn ang="0">
                  <a:pos x="147" y="64"/>
                </a:cxn>
                <a:cxn ang="0">
                  <a:pos x="139" y="66"/>
                </a:cxn>
                <a:cxn ang="0">
                  <a:pos x="131" y="70"/>
                </a:cxn>
                <a:cxn ang="0">
                  <a:pos x="124" y="75"/>
                </a:cxn>
                <a:cxn ang="0">
                  <a:pos x="111" y="82"/>
                </a:cxn>
                <a:cxn ang="0">
                  <a:pos x="96" y="87"/>
                </a:cxn>
                <a:cxn ang="0">
                  <a:pos x="80" y="93"/>
                </a:cxn>
                <a:cxn ang="0">
                  <a:pos x="65" y="97"/>
                </a:cxn>
                <a:cxn ang="0">
                  <a:pos x="49" y="102"/>
                </a:cxn>
                <a:cxn ang="0">
                  <a:pos x="32" y="105"/>
                </a:cxn>
                <a:cxn ang="0">
                  <a:pos x="16" y="108"/>
                </a:cxn>
                <a:cxn ang="0">
                  <a:pos x="0" y="110"/>
                </a:cxn>
                <a:cxn ang="0">
                  <a:pos x="7" y="99"/>
                </a:cxn>
                <a:cxn ang="0">
                  <a:pos x="16" y="87"/>
                </a:cxn>
                <a:cxn ang="0">
                  <a:pos x="26" y="77"/>
                </a:cxn>
                <a:cxn ang="0">
                  <a:pos x="39" y="68"/>
                </a:cxn>
                <a:cxn ang="0">
                  <a:pos x="51" y="59"/>
                </a:cxn>
                <a:cxn ang="0">
                  <a:pos x="63" y="51"/>
                </a:cxn>
                <a:cxn ang="0">
                  <a:pos x="76" y="43"/>
                </a:cxn>
                <a:cxn ang="0">
                  <a:pos x="88" y="36"/>
                </a:cxn>
                <a:cxn ang="0">
                  <a:pos x="99" y="31"/>
                </a:cxn>
                <a:cxn ang="0">
                  <a:pos x="111" y="26"/>
                </a:cxn>
                <a:cxn ang="0">
                  <a:pos x="123" y="21"/>
                </a:cxn>
                <a:cxn ang="0">
                  <a:pos x="134" y="15"/>
                </a:cxn>
                <a:cxn ang="0">
                  <a:pos x="147" y="11"/>
                </a:cxn>
                <a:cxn ang="0">
                  <a:pos x="159" y="8"/>
                </a:cxn>
                <a:cxn ang="0">
                  <a:pos x="170" y="3"/>
                </a:cxn>
                <a:cxn ang="0">
                  <a:pos x="183" y="0"/>
                </a:cxn>
                <a:cxn ang="0">
                  <a:pos x="188" y="2"/>
                </a:cxn>
                <a:cxn ang="0">
                  <a:pos x="190" y="6"/>
                </a:cxn>
                <a:cxn ang="0">
                  <a:pos x="193" y="12"/>
                </a:cxn>
                <a:cxn ang="0">
                  <a:pos x="195" y="17"/>
                </a:cxn>
              </a:cxnLst>
              <a:rect l="0" t="0" r="r" b="b"/>
              <a:pathLst>
                <a:path w="195" h="110">
                  <a:moveTo>
                    <a:pt x="195" y="17"/>
                  </a:moveTo>
                  <a:lnTo>
                    <a:pt x="191" y="23"/>
                  </a:lnTo>
                  <a:lnTo>
                    <a:pt x="189" y="31"/>
                  </a:lnTo>
                  <a:lnTo>
                    <a:pt x="188" y="40"/>
                  </a:lnTo>
                  <a:lnTo>
                    <a:pt x="186" y="47"/>
                  </a:lnTo>
                  <a:lnTo>
                    <a:pt x="178" y="51"/>
                  </a:lnTo>
                  <a:lnTo>
                    <a:pt x="170" y="55"/>
                  </a:lnTo>
                  <a:lnTo>
                    <a:pt x="162" y="58"/>
                  </a:lnTo>
                  <a:lnTo>
                    <a:pt x="154" y="60"/>
                  </a:lnTo>
                  <a:lnTo>
                    <a:pt x="147" y="64"/>
                  </a:lnTo>
                  <a:lnTo>
                    <a:pt x="139" y="66"/>
                  </a:lnTo>
                  <a:lnTo>
                    <a:pt x="131" y="70"/>
                  </a:lnTo>
                  <a:lnTo>
                    <a:pt x="124" y="75"/>
                  </a:lnTo>
                  <a:lnTo>
                    <a:pt x="111" y="82"/>
                  </a:lnTo>
                  <a:lnTo>
                    <a:pt x="96" y="87"/>
                  </a:lnTo>
                  <a:lnTo>
                    <a:pt x="80" y="93"/>
                  </a:lnTo>
                  <a:lnTo>
                    <a:pt x="65" y="97"/>
                  </a:lnTo>
                  <a:lnTo>
                    <a:pt x="49" y="102"/>
                  </a:lnTo>
                  <a:lnTo>
                    <a:pt x="32" y="105"/>
                  </a:lnTo>
                  <a:lnTo>
                    <a:pt x="16" y="108"/>
                  </a:lnTo>
                  <a:lnTo>
                    <a:pt x="0" y="110"/>
                  </a:lnTo>
                  <a:lnTo>
                    <a:pt x="7" y="99"/>
                  </a:lnTo>
                  <a:lnTo>
                    <a:pt x="16" y="87"/>
                  </a:lnTo>
                  <a:lnTo>
                    <a:pt x="26" y="77"/>
                  </a:lnTo>
                  <a:lnTo>
                    <a:pt x="39" y="68"/>
                  </a:lnTo>
                  <a:lnTo>
                    <a:pt x="51" y="59"/>
                  </a:lnTo>
                  <a:lnTo>
                    <a:pt x="63" y="51"/>
                  </a:lnTo>
                  <a:lnTo>
                    <a:pt x="76" y="43"/>
                  </a:lnTo>
                  <a:lnTo>
                    <a:pt x="88" y="36"/>
                  </a:lnTo>
                  <a:lnTo>
                    <a:pt x="99" y="31"/>
                  </a:lnTo>
                  <a:lnTo>
                    <a:pt x="111" y="26"/>
                  </a:lnTo>
                  <a:lnTo>
                    <a:pt x="123" y="21"/>
                  </a:lnTo>
                  <a:lnTo>
                    <a:pt x="134" y="15"/>
                  </a:lnTo>
                  <a:lnTo>
                    <a:pt x="147" y="11"/>
                  </a:lnTo>
                  <a:lnTo>
                    <a:pt x="159" y="8"/>
                  </a:lnTo>
                  <a:lnTo>
                    <a:pt x="170" y="3"/>
                  </a:lnTo>
                  <a:lnTo>
                    <a:pt x="183" y="0"/>
                  </a:lnTo>
                  <a:lnTo>
                    <a:pt x="188" y="2"/>
                  </a:lnTo>
                  <a:lnTo>
                    <a:pt x="190" y="6"/>
                  </a:lnTo>
                  <a:lnTo>
                    <a:pt x="193" y="12"/>
                  </a:lnTo>
                  <a:lnTo>
                    <a:pt x="195" y="17"/>
                  </a:lnTo>
                  <a:close/>
                </a:path>
              </a:pathLst>
            </a:custGeom>
            <a:solidFill>
              <a:srgbClr val="FFFF00"/>
            </a:solidFill>
            <a:ln w="9525">
              <a:noFill/>
              <a:round/>
              <a:headEnd/>
              <a:tailEnd/>
            </a:ln>
          </p:spPr>
          <p:txBody>
            <a:bodyPr/>
            <a:lstStyle/>
            <a:p>
              <a:endParaRPr lang="es-CL"/>
            </a:p>
          </p:txBody>
        </p:sp>
        <p:sp>
          <p:nvSpPr>
            <p:cNvPr id="52" name="Freeform 45"/>
            <p:cNvSpPr>
              <a:spLocks/>
            </p:cNvSpPr>
            <p:nvPr/>
          </p:nvSpPr>
          <p:spPr bwMode="auto">
            <a:xfrm>
              <a:off x="1429" y="2760"/>
              <a:ext cx="57" cy="68"/>
            </a:xfrm>
            <a:custGeom>
              <a:avLst/>
              <a:gdLst/>
              <a:ahLst/>
              <a:cxnLst>
                <a:cxn ang="0">
                  <a:pos x="53" y="9"/>
                </a:cxn>
                <a:cxn ang="0">
                  <a:pos x="54" y="12"/>
                </a:cxn>
                <a:cxn ang="0">
                  <a:pos x="55" y="15"/>
                </a:cxn>
                <a:cxn ang="0">
                  <a:pos x="57" y="18"/>
                </a:cxn>
                <a:cxn ang="0">
                  <a:pos x="55" y="21"/>
                </a:cxn>
                <a:cxn ang="0">
                  <a:pos x="50" y="22"/>
                </a:cxn>
                <a:cxn ang="0">
                  <a:pos x="46" y="26"/>
                </a:cxn>
                <a:cxn ang="0">
                  <a:pos x="44" y="30"/>
                </a:cxn>
                <a:cxn ang="0">
                  <a:pos x="41" y="35"/>
                </a:cxn>
                <a:cxn ang="0">
                  <a:pos x="32" y="42"/>
                </a:cxn>
                <a:cxn ang="0">
                  <a:pos x="25" y="51"/>
                </a:cxn>
                <a:cxn ang="0">
                  <a:pos x="19" y="60"/>
                </a:cxn>
                <a:cxn ang="0">
                  <a:pos x="15" y="68"/>
                </a:cxn>
                <a:cxn ang="0">
                  <a:pos x="10" y="66"/>
                </a:cxn>
                <a:cxn ang="0">
                  <a:pos x="6" y="63"/>
                </a:cxn>
                <a:cxn ang="0">
                  <a:pos x="3" y="60"/>
                </a:cxn>
                <a:cxn ang="0">
                  <a:pos x="0" y="55"/>
                </a:cxn>
                <a:cxn ang="0">
                  <a:pos x="0" y="46"/>
                </a:cxn>
                <a:cxn ang="0">
                  <a:pos x="3" y="38"/>
                </a:cxn>
                <a:cxn ang="0">
                  <a:pos x="6" y="30"/>
                </a:cxn>
                <a:cxn ang="0">
                  <a:pos x="10" y="22"/>
                </a:cxn>
                <a:cxn ang="0">
                  <a:pos x="16" y="17"/>
                </a:cxn>
                <a:cxn ang="0">
                  <a:pos x="23" y="10"/>
                </a:cxn>
                <a:cxn ang="0">
                  <a:pos x="30" y="4"/>
                </a:cxn>
                <a:cxn ang="0">
                  <a:pos x="37" y="0"/>
                </a:cxn>
                <a:cxn ang="0">
                  <a:pos x="43" y="0"/>
                </a:cxn>
                <a:cxn ang="0">
                  <a:pos x="46" y="2"/>
                </a:cxn>
                <a:cxn ang="0">
                  <a:pos x="50" y="6"/>
                </a:cxn>
                <a:cxn ang="0">
                  <a:pos x="53" y="9"/>
                </a:cxn>
              </a:cxnLst>
              <a:rect l="0" t="0" r="r" b="b"/>
              <a:pathLst>
                <a:path w="57" h="68">
                  <a:moveTo>
                    <a:pt x="53" y="9"/>
                  </a:moveTo>
                  <a:lnTo>
                    <a:pt x="54" y="12"/>
                  </a:lnTo>
                  <a:lnTo>
                    <a:pt x="55" y="15"/>
                  </a:lnTo>
                  <a:lnTo>
                    <a:pt x="57" y="18"/>
                  </a:lnTo>
                  <a:lnTo>
                    <a:pt x="55" y="21"/>
                  </a:lnTo>
                  <a:lnTo>
                    <a:pt x="50" y="22"/>
                  </a:lnTo>
                  <a:lnTo>
                    <a:pt x="46" y="26"/>
                  </a:lnTo>
                  <a:lnTo>
                    <a:pt x="44" y="30"/>
                  </a:lnTo>
                  <a:lnTo>
                    <a:pt x="41" y="35"/>
                  </a:lnTo>
                  <a:lnTo>
                    <a:pt x="32" y="42"/>
                  </a:lnTo>
                  <a:lnTo>
                    <a:pt x="25" y="51"/>
                  </a:lnTo>
                  <a:lnTo>
                    <a:pt x="19" y="60"/>
                  </a:lnTo>
                  <a:lnTo>
                    <a:pt x="15" y="68"/>
                  </a:lnTo>
                  <a:lnTo>
                    <a:pt x="10" y="66"/>
                  </a:lnTo>
                  <a:lnTo>
                    <a:pt x="6" y="63"/>
                  </a:lnTo>
                  <a:lnTo>
                    <a:pt x="3" y="60"/>
                  </a:lnTo>
                  <a:lnTo>
                    <a:pt x="0" y="55"/>
                  </a:lnTo>
                  <a:lnTo>
                    <a:pt x="0" y="46"/>
                  </a:lnTo>
                  <a:lnTo>
                    <a:pt x="3" y="38"/>
                  </a:lnTo>
                  <a:lnTo>
                    <a:pt x="6" y="30"/>
                  </a:lnTo>
                  <a:lnTo>
                    <a:pt x="10" y="22"/>
                  </a:lnTo>
                  <a:lnTo>
                    <a:pt x="16" y="17"/>
                  </a:lnTo>
                  <a:lnTo>
                    <a:pt x="23" y="10"/>
                  </a:lnTo>
                  <a:lnTo>
                    <a:pt x="30" y="4"/>
                  </a:lnTo>
                  <a:lnTo>
                    <a:pt x="37" y="0"/>
                  </a:lnTo>
                  <a:lnTo>
                    <a:pt x="43" y="0"/>
                  </a:lnTo>
                  <a:lnTo>
                    <a:pt x="46" y="2"/>
                  </a:lnTo>
                  <a:lnTo>
                    <a:pt x="50" y="6"/>
                  </a:lnTo>
                  <a:lnTo>
                    <a:pt x="53" y="9"/>
                  </a:lnTo>
                  <a:close/>
                </a:path>
              </a:pathLst>
            </a:custGeom>
            <a:solidFill>
              <a:srgbClr val="000000"/>
            </a:solidFill>
            <a:ln w="9525">
              <a:noFill/>
              <a:round/>
              <a:headEnd/>
              <a:tailEnd/>
            </a:ln>
          </p:spPr>
          <p:txBody>
            <a:bodyPr/>
            <a:lstStyle/>
            <a:p>
              <a:endParaRPr lang="es-CL"/>
            </a:p>
          </p:txBody>
        </p:sp>
        <p:sp>
          <p:nvSpPr>
            <p:cNvPr id="53" name="Freeform 46"/>
            <p:cNvSpPr>
              <a:spLocks/>
            </p:cNvSpPr>
            <p:nvPr/>
          </p:nvSpPr>
          <p:spPr bwMode="auto">
            <a:xfrm>
              <a:off x="1555" y="2800"/>
              <a:ext cx="180" cy="182"/>
            </a:xfrm>
            <a:custGeom>
              <a:avLst/>
              <a:gdLst/>
              <a:ahLst/>
              <a:cxnLst>
                <a:cxn ang="0">
                  <a:pos x="96" y="21"/>
                </a:cxn>
                <a:cxn ang="0">
                  <a:pos x="109" y="27"/>
                </a:cxn>
                <a:cxn ang="0">
                  <a:pos x="122" y="35"/>
                </a:cxn>
                <a:cxn ang="0">
                  <a:pos x="131" y="46"/>
                </a:cxn>
                <a:cxn ang="0">
                  <a:pos x="134" y="64"/>
                </a:cxn>
                <a:cxn ang="0">
                  <a:pos x="141" y="85"/>
                </a:cxn>
                <a:cxn ang="0">
                  <a:pos x="155" y="103"/>
                </a:cxn>
                <a:cxn ang="0">
                  <a:pos x="170" y="121"/>
                </a:cxn>
                <a:cxn ang="0">
                  <a:pos x="179" y="140"/>
                </a:cxn>
                <a:cxn ang="0">
                  <a:pos x="179" y="161"/>
                </a:cxn>
                <a:cxn ang="0">
                  <a:pos x="156" y="179"/>
                </a:cxn>
                <a:cxn ang="0">
                  <a:pos x="123" y="181"/>
                </a:cxn>
                <a:cxn ang="0">
                  <a:pos x="90" y="168"/>
                </a:cxn>
                <a:cxn ang="0">
                  <a:pos x="60" y="151"/>
                </a:cxn>
                <a:cxn ang="0">
                  <a:pos x="40" y="143"/>
                </a:cxn>
                <a:cxn ang="0">
                  <a:pos x="26" y="142"/>
                </a:cxn>
                <a:cxn ang="0">
                  <a:pos x="13" y="142"/>
                </a:cxn>
                <a:cxn ang="0">
                  <a:pos x="4" y="136"/>
                </a:cxn>
                <a:cxn ang="0">
                  <a:pos x="2" y="128"/>
                </a:cxn>
                <a:cxn ang="0">
                  <a:pos x="10" y="128"/>
                </a:cxn>
                <a:cxn ang="0">
                  <a:pos x="20" y="122"/>
                </a:cxn>
                <a:cxn ang="0">
                  <a:pos x="32" y="108"/>
                </a:cxn>
                <a:cxn ang="0">
                  <a:pos x="42" y="95"/>
                </a:cxn>
                <a:cxn ang="0">
                  <a:pos x="53" y="84"/>
                </a:cxn>
                <a:cxn ang="0">
                  <a:pos x="61" y="80"/>
                </a:cxn>
                <a:cxn ang="0">
                  <a:pos x="70" y="79"/>
                </a:cxn>
                <a:cxn ang="0">
                  <a:pos x="78" y="79"/>
                </a:cxn>
                <a:cxn ang="0">
                  <a:pos x="83" y="79"/>
                </a:cxn>
                <a:cxn ang="0">
                  <a:pos x="89" y="70"/>
                </a:cxn>
                <a:cxn ang="0">
                  <a:pos x="93" y="52"/>
                </a:cxn>
                <a:cxn ang="0">
                  <a:pos x="69" y="6"/>
                </a:cxn>
                <a:cxn ang="0">
                  <a:pos x="77" y="4"/>
                </a:cxn>
                <a:cxn ang="0">
                  <a:pos x="84" y="13"/>
                </a:cxn>
              </a:cxnLst>
              <a:rect l="0" t="0" r="r" b="b"/>
              <a:pathLst>
                <a:path w="180" h="182">
                  <a:moveTo>
                    <a:pt x="90" y="17"/>
                  </a:moveTo>
                  <a:lnTo>
                    <a:pt x="96" y="21"/>
                  </a:lnTo>
                  <a:lnTo>
                    <a:pt x="102" y="24"/>
                  </a:lnTo>
                  <a:lnTo>
                    <a:pt x="109" y="27"/>
                  </a:lnTo>
                  <a:lnTo>
                    <a:pt x="116" y="32"/>
                  </a:lnTo>
                  <a:lnTo>
                    <a:pt x="122" y="35"/>
                  </a:lnTo>
                  <a:lnTo>
                    <a:pt x="126" y="41"/>
                  </a:lnTo>
                  <a:lnTo>
                    <a:pt x="131" y="46"/>
                  </a:lnTo>
                  <a:lnTo>
                    <a:pt x="134" y="53"/>
                  </a:lnTo>
                  <a:lnTo>
                    <a:pt x="134" y="64"/>
                  </a:lnTo>
                  <a:lnTo>
                    <a:pt x="136" y="76"/>
                  </a:lnTo>
                  <a:lnTo>
                    <a:pt x="141" y="85"/>
                  </a:lnTo>
                  <a:lnTo>
                    <a:pt x="147" y="94"/>
                  </a:lnTo>
                  <a:lnTo>
                    <a:pt x="155" y="103"/>
                  </a:lnTo>
                  <a:lnTo>
                    <a:pt x="162" y="112"/>
                  </a:lnTo>
                  <a:lnTo>
                    <a:pt x="170" y="121"/>
                  </a:lnTo>
                  <a:lnTo>
                    <a:pt x="177" y="130"/>
                  </a:lnTo>
                  <a:lnTo>
                    <a:pt x="179" y="140"/>
                  </a:lnTo>
                  <a:lnTo>
                    <a:pt x="180" y="151"/>
                  </a:lnTo>
                  <a:lnTo>
                    <a:pt x="179" y="161"/>
                  </a:lnTo>
                  <a:lnTo>
                    <a:pt x="173" y="170"/>
                  </a:lnTo>
                  <a:lnTo>
                    <a:pt x="156" y="179"/>
                  </a:lnTo>
                  <a:lnTo>
                    <a:pt x="140" y="182"/>
                  </a:lnTo>
                  <a:lnTo>
                    <a:pt x="123" y="181"/>
                  </a:lnTo>
                  <a:lnTo>
                    <a:pt x="106" y="176"/>
                  </a:lnTo>
                  <a:lnTo>
                    <a:pt x="90" y="168"/>
                  </a:lnTo>
                  <a:lnTo>
                    <a:pt x="75" y="160"/>
                  </a:lnTo>
                  <a:lnTo>
                    <a:pt x="60" y="151"/>
                  </a:lnTo>
                  <a:lnTo>
                    <a:pt x="45" y="144"/>
                  </a:lnTo>
                  <a:lnTo>
                    <a:pt x="40" y="143"/>
                  </a:lnTo>
                  <a:lnTo>
                    <a:pt x="33" y="142"/>
                  </a:lnTo>
                  <a:lnTo>
                    <a:pt x="26" y="142"/>
                  </a:lnTo>
                  <a:lnTo>
                    <a:pt x="19" y="142"/>
                  </a:lnTo>
                  <a:lnTo>
                    <a:pt x="13" y="142"/>
                  </a:lnTo>
                  <a:lnTo>
                    <a:pt x="8" y="140"/>
                  </a:lnTo>
                  <a:lnTo>
                    <a:pt x="4" y="136"/>
                  </a:lnTo>
                  <a:lnTo>
                    <a:pt x="0" y="131"/>
                  </a:lnTo>
                  <a:lnTo>
                    <a:pt x="2" y="128"/>
                  </a:lnTo>
                  <a:lnTo>
                    <a:pt x="6" y="127"/>
                  </a:lnTo>
                  <a:lnTo>
                    <a:pt x="10" y="128"/>
                  </a:lnTo>
                  <a:lnTo>
                    <a:pt x="14" y="127"/>
                  </a:lnTo>
                  <a:lnTo>
                    <a:pt x="20" y="122"/>
                  </a:lnTo>
                  <a:lnTo>
                    <a:pt x="26" y="115"/>
                  </a:lnTo>
                  <a:lnTo>
                    <a:pt x="32" y="108"/>
                  </a:lnTo>
                  <a:lnTo>
                    <a:pt x="37" y="102"/>
                  </a:lnTo>
                  <a:lnTo>
                    <a:pt x="42" y="95"/>
                  </a:lnTo>
                  <a:lnTo>
                    <a:pt x="47" y="89"/>
                  </a:lnTo>
                  <a:lnTo>
                    <a:pt x="53" y="84"/>
                  </a:lnTo>
                  <a:lnTo>
                    <a:pt x="59" y="78"/>
                  </a:lnTo>
                  <a:lnTo>
                    <a:pt x="61" y="80"/>
                  </a:lnTo>
                  <a:lnTo>
                    <a:pt x="65" y="79"/>
                  </a:lnTo>
                  <a:lnTo>
                    <a:pt x="70" y="79"/>
                  </a:lnTo>
                  <a:lnTo>
                    <a:pt x="74" y="78"/>
                  </a:lnTo>
                  <a:lnTo>
                    <a:pt x="78" y="79"/>
                  </a:lnTo>
                  <a:lnTo>
                    <a:pt x="81" y="79"/>
                  </a:lnTo>
                  <a:lnTo>
                    <a:pt x="83" y="79"/>
                  </a:lnTo>
                  <a:lnTo>
                    <a:pt x="86" y="79"/>
                  </a:lnTo>
                  <a:lnTo>
                    <a:pt x="89" y="70"/>
                  </a:lnTo>
                  <a:lnTo>
                    <a:pt x="92" y="61"/>
                  </a:lnTo>
                  <a:lnTo>
                    <a:pt x="93" y="52"/>
                  </a:lnTo>
                  <a:lnTo>
                    <a:pt x="92" y="43"/>
                  </a:lnTo>
                  <a:lnTo>
                    <a:pt x="69" y="6"/>
                  </a:lnTo>
                  <a:lnTo>
                    <a:pt x="71" y="0"/>
                  </a:lnTo>
                  <a:lnTo>
                    <a:pt x="77" y="4"/>
                  </a:lnTo>
                  <a:lnTo>
                    <a:pt x="81" y="8"/>
                  </a:lnTo>
                  <a:lnTo>
                    <a:pt x="84" y="13"/>
                  </a:lnTo>
                  <a:lnTo>
                    <a:pt x="90" y="17"/>
                  </a:lnTo>
                  <a:close/>
                </a:path>
              </a:pathLst>
            </a:custGeom>
            <a:solidFill>
              <a:srgbClr val="000000"/>
            </a:solidFill>
            <a:ln w="9525">
              <a:noFill/>
              <a:round/>
              <a:headEnd/>
              <a:tailEnd/>
            </a:ln>
          </p:spPr>
          <p:txBody>
            <a:bodyPr/>
            <a:lstStyle/>
            <a:p>
              <a:endParaRPr lang="es-CL"/>
            </a:p>
          </p:txBody>
        </p:sp>
        <p:sp>
          <p:nvSpPr>
            <p:cNvPr id="54" name="Freeform 47"/>
            <p:cNvSpPr>
              <a:spLocks/>
            </p:cNvSpPr>
            <p:nvPr/>
          </p:nvSpPr>
          <p:spPr bwMode="auto">
            <a:xfrm>
              <a:off x="1188" y="2818"/>
              <a:ext cx="183" cy="307"/>
            </a:xfrm>
            <a:custGeom>
              <a:avLst/>
              <a:gdLst/>
              <a:ahLst/>
              <a:cxnLst>
                <a:cxn ang="0">
                  <a:pos x="183" y="10"/>
                </a:cxn>
                <a:cxn ang="0">
                  <a:pos x="181" y="24"/>
                </a:cxn>
                <a:cxn ang="0">
                  <a:pos x="174" y="36"/>
                </a:cxn>
                <a:cxn ang="0">
                  <a:pos x="165" y="46"/>
                </a:cxn>
                <a:cxn ang="0">
                  <a:pos x="159" y="59"/>
                </a:cxn>
                <a:cxn ang="0">
                  <a:pos x="149" y="78"/>
                </a:cxn>
                <a:cxn ang="0">
                  <a:pos x="137" y="97"/>
                </a:cxn>
                <a:cxn ang="0">
                  <a:pos x="123" y="114"/>
                </a:cxn>
                <a:cxn ang="0">
                  <a:pos x="110" y="132"/>
                </a:cxn>
                <a:cxn ang="0">
                  <a:pos x="96" y="149"/>
                </a:cxn>
                <a:cxn ang="0">
                  <a:pos x="83" y="166"/>
                </a:cxn>
                <a:cxn ang="0">
                  <a:pos x="71" y="184"/>
                </a:cxn>
                <a:cxn ang="0">
                  <a:pos x="60" y="203"/>
                </a:cxn>
                <a:cxn ang="0">
                  <a:pos x="53" y="210"/>
                </a:cxn>
                <a:cxn ang="0">
                  <a:pos x="49" y="219"/>
                </a:cxn>
                <a:cxn ang="0">
                  <a:pos x="47" y="230"/>
                </a:cxn>
                <a:cxn ang="0">
                  <a:pos x="40" y="237"/>
                </a:cxn>
                <a:cxn ang="0">
                  <a:pos x="30" y="253"/>
                </a:cxn>
                <a:cxn ang="0">
                  <a:pos x="21" y="270"/>
                </a:cxn>
                <a:cxn ang="0">
                  <a:pos x="14" y="287"/>
                </a:cxn>
                <a:cxn ang="0">
                  <a:pos x="10" y="307"/>
                </a:cxn>
                <a:cxn ang="0">
                  <a:pos x="8" y="307"/>
                </a:cxn>
                <a:cxn ang="0">
                  <a:pos x="2" y="270"/>
                </a:cxn>
                <a:cxn ang="0">
                  <a:pos x="0" y="233"/>
                </a:cxn>
                <a:cxn ang="0">
                  <a:pos x="2" y="196"/>
                </a:cxn>
                <a:cxn ang="0">
                  <a:pos x="10" y="160"/>
                </a:cxn>
                <a:cxn ang="0">
                  <a:pos x="18" y="143"/>
                </a:cxn>
                <a:cxn ang="0">
                  <a:pos x="29" y="130"/>
                </a:cxn>
                <a:cxn ang="0">
                  <a:pos x="42" y="118"/>
                </a:cxn>
                <a:cxn ang="0">
                  <a:pos x="56" y="108"/>
                </a:cxn>
                <a:cxn ang="0">
                  <a:pos x="72" y="99"/>
                </a:cxn>
                <a:cxn ang="0">
                  <a:pos x="86" y="91"/>
                </a:cxn>
                <a:cxn ang="0">
                  <a:pos x="100" y="81"/>
                </a:cxn>
                <a:cxn ang="0">
                  <a:pos x="112" y="70"/>
                </a:cxn>
                <a:cxn ang="0">
                  <a:pos x="120" y="64"/>
                </a:cxn>
                <a:cxn ang="0">
                  <a:pos x="129" y="58"/>
                </a:cxn>
                <a:cxn ang="0">
                  <a:pos x="137" y="52"/>
                </a:cxn>
                <a:cxn ang="0">
                  <a:pos x="145" y="44"/>
                </a:cxn>
                <a:cxn ang="0">
                  <a:pos x="153" y="37"/>
                </a:cxn>
                <a:cxn ang="0">
                  <a:pos x="160" y="30"/>
                </a:cxn>
                <a:cxn ang="0">
                  <a:pos x="167" y="22"/>
                </a:cxn>
                <a:cxn ang="0">
                  <a:pos x="174" y="13"/>
                </a:cxn>
                <a:cxn ang="0">
                  <a:pos x="177" y="0"/>
                </a:cxn>
                <a:cxn ang="0">
                  <a:pos x="181" y="2"/>
                </a:cxn>
                <a:cxn ang="0">
                  <a:pos x="182" y="4"/>
                </a:cxn>
                <a:cxn ang="0">
                  <a:pos x="183" y="7"/>
                </a:cxn>
                <a:cxn ang="0">
                  <a:pos x="183" y="10"/>
                </a:cxn>
              </a:cxnLst>
              <a:rect l="0" t="0" r="r" b="b"/>
              <a:pathLst>
                <a:path w="183" h="307">
                  <a:moveTo>
                    <a:pt x="183" y="10"/>
                  </a:moveTo>
                  <a:lnTo>
                    <a:pt x="181" y="24"/>
                  </a:lnTo>
                  <a:lnTo>
                    <a:pt x="174" y="36"/>
                  </a:lnTo>
                  <a:lnTo>
                    <a:pt x="165" y="46"/>
                  </a:lnTo>
                  <a:lnTo>
                    <a:pt x="159" y="59"/>
                  </a:lnTo>
                  <a:lnTo>
                    <a:pt x="149" y="78"/>
                  </a:lnTo>
                  <a:lnTo>
                    <a:pt x="137" y="97"/>
                  </a:lnTo>
                  <a:lnTo>
                    <a:pt x="123" y="114"/>
                  </a:lnTo>
                  <a:lnTo>
                    <a:pt x="110" y="132"/>
                  </a:lnTo>
                  <a:lnTo>
                    <a:pt x="96" y="149"/>
                  </a:lnTo>
                  <a:lnTo>
                    <a:pt x="83" y="166"/>
                  </a:lnTo>
                  <a:lnTo>
                    <a:pt x="71" y="184"/>
                  </a:lnTo>
                  <a:lnTo>
                    <a:pt x="60" y="203"/>
                  </a:lnTo>
                  <a:lnTo>
                    <a:pt x="53" y="210"/>
                  </a:lnTo>
                  <a:lnTo>
                    <a:pt x="49" y="219"/>
                  </a:lnTo>
                  <a:lnTo>
                    <a:pt x="47" y="230"/>
                  </a:lnTo>
                  <a:lnTo>
                    <a:pt x="40" y="237"/>
                  </a:lnTo>
                  <a:lnTo>
                    <a:pt x="30" y="253"/>
                  </a:lnTo>
                  <a:lnTo>
                    <a:pt x="21" y="270"/>
                  </a:lnTo>
                  <a:lnTo>
                    <a:pt x="14" y="287"/>
                  </a:lnTo>
                  <a:lnTo>
                    <a:pt x="10" y="307"/>
                  </a:lnTo>
                  <a:lnTo>
                    <a:pt x="8" y="307"/>
                  </a:lnTo>
                  <a:lnTo>
                    <a:pt x="2" y="270"/>
                  </a:lnTo>
                  <a:lnTo>
                    <a:pt x="0" y="233"/>
                  </a:lnTo>
                  <a:lnTo>
                    <a:pt x="2" y="196"/>
                  </a:lnTo>
                  <a:lnTo>
                    <a:pt x="10" y="160"/>
                  </a:lnTo>
                  <a:lnTo>
                    <a:pt x="18" y="143"/>
                  </a:lnTo>
                  <a:lnTo>
                    <a:pt x="29" y="130"/>
                  </a:lnTo>
                  <a:lnTo>
                    <a:pt x="42" y="118"/>
                  </a:lnTo>
                  <a:lnTo>
                    <a:pt x="56" y="108"/>
                  </a:lnTo>
                  <a:lnTo>
                    <a:pt x="72" y="99"/>
                  </a:lnTo>
                  <a:lnTo>
                    <a:pt x="86" y="91"/>
                  </a:lnTo>
                  <a:lnTo>
                    <a:pt x="100" y="81"/>
                  </a:lnTo>
                  <a:lnTo>
                    <a:pt x="112" y="70"/>
                  </a:lnTo>
                  <a:lnTo>
                    <a:pt x="120" y="64"/>
                  </a:lnTo>
                  <a:lnTo>
                    <a:pt x="129" y="58"/>
                  </a:lnTo>
                  <a:lnTo>
                    <a:pt x="137" y="52"/>
                  </a:lnTo>
                  <a:lnTo>
                    <a:pt x="145" y="44"/>
                  </a:lnTo>
                  <a:lnTo>
                    <a:pt x="153" y="37"/>
                  </a:lnTo>
                  <a:lnTo>
                    <a:pt x="160" y="30"/>
                  </a:lnTo>
                  <a:lnTo>
                    <a:pt x="167" y="22"/>
                  </a:lnTo>
                  <a:lnTo>
                    <a:pt x="174" y="13"/>
                  </a:lnTo>
                  <a:lnTo>
                    <a:pt x="177" y="0"/>
                  </a:lnTo>
                  <a:lnTo>
                    <a:pt x="181" y="2"/>
                  </a:lnTo>
                  <a:lnTo>
                    <a:pt x="182" y="4"/>
                  </a:lnTo>
                  <a:lnTo>
                    <a:pt x="183" y="7"/>
                  </a:lnTo>
                  <a:lnTo>
                    <a:pt x="183" y="10"/>
                  </a:lnTo>
                  <a:close/>
                </a:path>
              </a:pathLst>
            </a:custGeom>
            <a:solidFill>
              <a:srgbClr val="000000"/>
            </a:solidFill>
            <a:ln w="9525">
              <a:noFill/>
              <a:round/>
              <a:headEnd/>
              <a:tailEnd/>
            </a:ln>
          </p:spPr>
          <p:txBody>
            <a:bodyPr/>
            <a:lstStyle/>
            <a:p>
              <a:endParaRPr lang="es-CL"/>
            </a:p>
          </p:txBody>
        </p:sp>
        <p:sp>
          <p:nvSpPr>
            <p:cNvPr id="55" name="Freeform 48"/>
            <p:cNvSpPr>
              <a:spLocks/>
            </p:cNvSpPr>
            <p:nvPr/>
          </p:nvSpPr>
          <p:spPr bwMode="auto">
            <a:xfrm>
              <a:off x="1702" y="2821"/>
              <a:ext cx="132" cy="277"/>
            </a:xfrm>
            <a:custGeom>
              <a:avLst/>
              <a:gdLst/>
              <a:ahLst/>
              <a:cxnLst>
                <a:cxn ang="0">
                  <a:pos x="16" y="9"/>
                </a:cxn>
                <a:cxn ang="0">
                  <a:pos x="18" y="14"/>
                </a:cxn>
                <a:cxn ang="0">
                  <a:pos x="23" y="19"/>
                </a:cxn>
                <a:cxn ang="0">
                  <a:pos x="28" y="23"/>
                </a:cxn>
                <a:cxn ang="0">
                  <a:pos x="33" y="27"/>
                </a:cxn>
                <a:cxn ang="0">
                  <a:pos x="49" y="33"/>
                </a:cxn>
                <a:cxn ang="0">
                  <a:pos x="67" y="42"/>
                </a:cxn>
                <a:cxn ang="0">
                  <a:pos x="82" y="52"/>
                </a:cxn>
                <a:cxn ang="0">
                  <a:pos x="98" y="64"/>
                </a:cxn>
                <a:cxn ang="0">
                  <a:pos x="112" y="78"/>
                </a:cxn>
                <a:cxn ang="0">
                  <a:pos x="123" y="93"/>
                </a:cxn>
                <a:cxn ang="0">
                  <a:pos x="130" y="111"/>
                </a:cxn>
                <a:cxn ang="0">
                  <a:pos x="132" y="131"/>
                </a:cxn>
                <a:cxn ang="0">
                  <a:pos x="131" y="150"/>
                </a:cxn>
                <a:cxn ang="0">
                  <a:pos x="130" y="170"/>
                </a:cxn>
                <a:cxn ang="0">
                  <a:pos x="126" y="192"/>
                </a:cxn>
                <a:cxn ang="0">
                  <a:pos x="119" y="210"/>
                </a:cxn>
                <a:cxn ang="0">
                  <a:pos x="118" y="223"/>
                </a:cxn>
                <a:cxn ang="0">
                  <a:pos x="116" y="238"/>
                </a:cxn>
                <a:cxn ang="0">
                  <a:pos x="113" y="252"/>
                </a:cxn>
                <a:cxn ang="0">
                  <a:pos x="109" y="266"/>
                </a:cxn>
                <a:cxn ang="0">
                  <a:pos x="105" y="272"/>
                </a:cxn>
                <a:cxn ang="0">
                  <a:pos x="100" y="275"/>
                </a:cxn>
                <a:cxn ang="0">
                  <a:pos x="95" y="276"/>
                </a:cxn>
                <a:cxn ang="0">
                  <a:pos x="89" y="277"/>
                </a:cxn>
                <a:cxn ang="0">
                  <a:pos x="98" y="246"/>
                </a:cxn>
                <a:cxn ang="0">
                  <a:pos x="102" y="212"/>
                </a:cxn>
                <a:cxn ang="0">
                  <a:pos x="100" y="178"/>
                </a:cxn>
                <a:cxn ang="0">
                  <a:pos x="95" y="145"/>
                </a:cxn>
                <a:cxn ang="0">
                  <a:pos x="93" y="127"/>
                </a:cxn>
                <a:cxn ang="0">
                  <a:pos x="86" y="111"/>
                </a:cxn>
                <a:cxn ang="0">
                  <a:pos x="76" y="97"/>
                </a:cxn>
                <a:cxn ang="0">
                  <a:pos x="63" y="85"/>
                </a:cxn>
                <a:cxn ang="0">
                  <a:pos x="49" y="74"/>
                </a:cxn>
                <a:cxn ang="0">
                  <a:pos x="35" y="63"/>
                </a:cxn>
                <a:cxn ang="0">
                  <a:pos x="21" y="51"/>
                </a:cxn>
                <a:cxn ang="0">
                  <a:pos x="9" y="39"/>
                </a:cxn>
                <a:cxn ang="0">
                  <a:pos x="6" y="31"/>
                </a:cxn>
                <a:cxn ang="0">
                  <a:pos x="4" y="23"/>
                </a:cxn>
                <a:cxn ang="0">
                  <a:pos x="0" y="14"/>
                </a:cxn>
                <a:cxn ang="0">
                  <a:pos x="0" y="6"/>
                </a:cxn>
                <a:cxn ang="0">
                  <a:pos x="1" y="7"/>
                </a:cxn>
                <a:cxn ang="0">
                  <a:pos x="3" y="1"/>
                </a:cxn>
                <a:cxn ang="0">
                  <a:pos x="8" y="0"/>
                </a:cxn>
                <a:cxn ang="0">
                  <a:pos x="14" y="3"/>
                </a:cxn>
                <a:cxn ang="0">
                  <a:pos x="16" y="9"/>
                </a:cxn>
              </a:cxnLst>
              <a:rect l="0" t="0" r="r" b="b"/>
              <a:pathLst>
                <a:path w="132" h="277">
                  <a:moveTo>
                    <a:pt x="16" y="9"/>
                  </a:moveTo>
                  <a:lnTo>
                    <a:pt x="18" y="14"/>
                  </a:lnTo>
                  <a:lnTo>
                    <a:pt x="23" y="19"/>
                  </a:lnTo>
                  <a:lnTo>
                    <a:pt x="28" y="23"/>
                  </a:lnTo>
                  <a:lnTo>
                    <a:pt x="33" y="27"/>
                  </a:lnTo>
                  <a:lnTo>
                    <a:pt x="49" y="33"/>
                  </a:lnTo>
                  <a:lnTo>
                    <a:pt x="67" y="42"/>
                  </a:lnTo>
                  <a:lnTo>
                    <a:pt x="82" y="52"/>
                  </a:lnTo>
                  <a:lnTo>
                    <a:pt x="98" y="64"/>
                  </a:lnTo>
                  <a:lnTo>
                    <a:pt x="112" y="78"/>
                  </a:lnTo>
                  <a:lnTo>
                    <a:pt x="123" y="93"/>
                  </a:lnTo>
                  <a:lnTo>
                    <a:pt x="130" y="111"/>
                  </a:lnTo>
                  <a:lnTo>
                    <a:pt x="132" y="131"/>
                  </a:lnTo>
                  <a:lnTo>
                    <a:pt x="131" y="150"/>
                  </a:lnTo>
                  <a:lnTo>
                    <a:pt x="130" y="170"/>
                  </a:lnTo>
                  <a:lnTo>
                    <a:pt x="126" y="192"/>
                  </a:lnTo>
                  <a:lnTo>
                    <a:pt x="119" y="210"/>
                  </a:lnTo>
                  <a:lnTo>
                    <a:pt x="118" y="223"/>
                  </a:lnTo>
                  <a:lnTo>
                    <a:pt x="116" y="238"/>
                  </a:lnTo>
                  <a:lnTo>
                    <a:pt x="113" y="252"/>
                  </a:lnTo>
                  <a:lnTo>
                    <a:pt x="109" y="266"/>
                  </a:lnTo>
                  <a:lnTo>
                    <a:pt x="105" y="272"/>
                  </a:lnTo>
                  <a:lnTo>
                    <a:pt x="100" y="275"/>
                  </a:lnTo>
                  <a:lnTo>
                    <a:pt x="95" y="276"/>
                  </a:lnTo>
                  <a:lnTo>
                    <a:pt x="89" y="277"/>
                  </a:lnTo>
                  <a:lnTo>
                    <a:pt x="98" y="246"/>
                  </a:lnTo>
                  <a:lnTo>
                    <a:pt x="102" y="212"/>
                  </a:lnTo>
                  <a:lnTo>
                    <a:pt x="100" y="178"/>
                  </a:lnTo>
                  <a:lnTo>
                    <a:pt x="95" y="145"/>
                  </a:lnTo>
                  <a:lnTo>
                    <a:pt x="93" y="127"/>
                  </a:lnTo>
                  <a:lnTo>
                    <a:pt x="86" y="111"/>
                  </a:lnTo>
                  <a:lnTo>
                    <a:pt x="76" y="97"/>
                  </a:lnTo>
                  <a:lnTo>
                    <a:pt x="63" y="85"/>
                  </a:lnTo>
                  <a:lnTo>
                    <a:pt x="49" y="74"/>
                  </a:lnTo>
                  <a:lnTo>
                    <a:pt x="35" y="63"/>
                  </a:lnTo>
                  <a:lnTo>
                    <a:pt x="21" y="51"/>
                  </a:lnTo>
                  <a:lnTo>
                    <a:pt x="9" y="39"/>
                  </a:lnTo>
                  <a:lnTo>
                    <a:pt x="6" y="31"/>
                  </a:lnTo>
                  <a:lnTo>
                    <a:pt x="4" y="23"/>
                  </a:lnTo>
                  <a:lnTo>
                    <a:pt x="0" y="14"/>
                  </a:lnTo>
                  <a:lnTo>
                    <a:pt x="0" y="6"/>
                  </a:lnTo>
                  <a:lnTo>
                    <a:pt x="1" y="7"/>
                  </a:lnTo>
                  <a:lnTo>
                    <a:pt x="3" y="1"/>
                  </a:lnTo>
                  <a:lnTo>
                    <a:pt x="8" y="0"/>
                  </a:lnTo>
                  <a:lnTo>
                    <a:pt x="14" y="3"/>
                  </a:lnTo>
                  <a:lnTo>
                    <a:pt x="16" y="9"/>
                  </a:lnTo>
                  <a:close/>
                </a:path>
              </a:pathLst>
            </a:custGeom>
            <a:solidFill>
              <a:srgbClr val="000000"/>
            </a:solidFill>
            <a:ln w="9525">
              <a:noFill/>
              <a:round/>
              <a:headEnd/>
              <a:tailEnd/>
            </a:ln>
          </p:spPr>
          <p:txBody>
            <a:bodyPr/>
            <a:lstStyle/>
            <a:p>
              <a:endParaRPr lang="es-CL"/>
            </a:p>
          </p:txBody>
        </p:sp>
        <p:sp>
          <p:nvSpPr>
            <p:cNvPr id="56" name="Freeform 49"/>
            <p:cNvSpPr>
              <a:spLocks/>
            </p:cNvSpPr>
            <p:nvPr/>
          </p:nvSpPr>
          <p:spPr bwMode="auto">
            <a:xfrm>
              <a:off x="1374" y="2860"/>
              <a:ext cx="152" cy="84"/>
            </a:xfrm>
            <a:custGeom>
              <a:avLst/>
              <a:gdLst/>
              <a:ahLst/>
              <a:cxnLst>
                <a:cxn ang="0">
                  <a:pos x="26" y="17"/>
                </a:cxn>
                <a:cxn ang="0">
                  <a:pos x="24" y="25"/>
                </a:cxn>
                <a:cxn ang="0">
                  <a:pos x="20" y="31"/>
                </a:cxn>
                <a:cxn ang="0">
                  <a:pos x="16" y="39"/>
                </a:cxn>
                <a:cxn ang="0">
                  <a:pos x="17" y="47"/>
                </a:cxn>
                <a:cxn ang="0">
                  <a:pos x="28" y="48"/>
                </a:cxn>
                <a:cxn ang="0">
                  <a:pos x="40" y="47"/>
                </a:cxn>
                <a:cxn ang="0">
                  <a:pos x="51" y="45"/>
                </a:cxn>
                <a:cxn ang="0">
                  <a:pos x="63" y="42"/>
                </a:cxn>
                <a:cxn ang="0">
                  <a:pos x="74" y="39"/>
                </a:cxn>
                <a:cxn ang="0">
                  <a:pos x="86" y="38"/>
                </a:cxn>
                <a:cxn ang="0">
                  <a:pos x="97" y="39"/>
                </a:cxn>
                <a:cxn ang="0">
                  <a:pos x="108" y="45"/>
                </a:cxn>
                <a:cxn ang="0">
                  <a:pos x="114" y="47"/>
                </a:cxn>
                <a:cxn ang="0">
                  <a:pos x="120" y="49"/>
                </a:cxn>
                <a:cxn ang="0">
                  <a:pos x="126" y="53"/>
                </a:cxn>
                <a:cxn ang="0">
                  <a:pos x="132" y="56"/>
                </a:cxn>
                <a:cxn ang="0">
                  <a:pos x="136" y="61"/>
                </a:cxn>
                <a:cxn ang="0">
                  <a:pos x="142" y="65"/>
                </a:cxn>
                <a:cxn ang="0">
                  <a:pos x="146" y="71"/>
                </a:cxn>
                <a:cxn ang="0">
                  <a:pos x="151" y="75"/>
                </a:cxn>
                <a:cxn ang="0">
                  <a:pos x="152" y="77"/>
                </a:cxn>
                <a:cxn ang="0">
                  <a:pos x="152" y="79"/>
                </a:cxn>
                <a:cxn ang="0">
                  <a:pos x="152" y="81"/>
                </a:cxn>
                <a:cxn ang="0">
                  <a:pos x="152" y="83"/>
                </a:cxn>
                <a:cxn ang="0">
                  <a:pos x="145" y="84"/>
                </a:cxn>
                <a:cxn ang="0">
                  <a:pos x="140" y="84"/>
                </a:cxn>
                <a:cxn ang="0">
                  <a:pos x="133" y="82"/>
                </a:cxn>
                <a:cxn ang="0">
                  <a:pos x="128" y="79"/>
                </a:cxn>
                <a:cxn ang="0">
                  <a:pos x="123" y="75"/>
                </a:cxn>
                <a:cxn ang="0">
                  <a:pos x="117" y="73"/>
                </a:cxn>
                <a:cxn ang="0">
                  <a:pos x="110" y="71"/>
                </a:cxn>
                <a:cxn ang="0">
                  <a:pos x="104" y="71"/>
                </a:cxn>
                <a:cxn ang="0">
                  <a:pos x="89" y="66"/>
                </a:cxn>
                <a:cxn ang="0">
                  <a:pos x="73" y="66"/>
                </a:cxn>
                <a:cxn ang="0">
                  <a:pos x="55" y="67"/>
                </a:cxn>
                <a:cxn ang="0">
                  <a:pos x="38" y="70"/>
                </a:cxn>
                <a:cxn ang="0">
                  <a:pos x="23" y="70"/>
                </a:cxn>
                <a:cxn ang="0">
                  <a:pos x="10" y="65"/>
                </a:cxn>
                <a:cxn ang="0">
                  <a:pos x="3" y="53"/>
                </a:cxn>
                <a:cxn ang="0">
                  <a:pos x="0" y="31"/>
                </a:cxn>
                <a:cxn ang="0">
                  <a:pos x="3" y="22"/>
                </a:cxn>
                <a:cxn ang="0">
                  <a:pos x="8" y="13"/>
                </a:cxn>
                <a:cxn ang="0">
                  <a:pos x="14" y="6"/>
                </a:cxn>
                <a:cxn ang="0">
                  <a:pos x="22" y="0"/>
                </a:cxn>
                <a:cxn ang="0">
                  <a:pos x="26" y="2"/>
                </a:cxn>
                <a:cxn ang="0">
                  <a:pos x="27" y="7"/>
                </a:cxn>
                <a:cxn ang="0">
                  <a:pos x="27" y="12"/>
                </a:cxn>
                <a:cxn ang="0">
                  <a:pos x="26" y="17"/>
                </a:cxn>
              </a:cxnLst>
              <a:rect l="0" t="0" r="r" b="b"/>
              <a:pathLst>
                <a:path w="152" h="84">
                  <a:moveTo>
                    <a:pt x="26" y="17"/>
                  </a:moveTo>
                  <a:lnTo>
                    <a:pt x="24" y="25"/>
                  </a:lnTo>
                  <a:lnTo>
                    <a:pt x="20" y="31"/>
                  </a:lnTo>
                  <a:lnTo>
                    <a:pt x="16" y="39"/>
                  </a:lnTo>
                  <a:lnTo>
                    <a:pt x="17" y="47"/>
                  </a:lnTo>
                  <a:lnTo>
                    <a:pt x="28" y="48"/>
                  </a:lnTo>
                  <a:lnTo>
                    <a:pt x="40" y="47"/>
                  </a:lnTo>
                  <a:lnTo>
                    <a:pt x="51" y="45"/>
                  </a:lnTo>
                  <a:lnTo>
                    <a:pt x="63" y="42"/>
                  </a:lnTo>
                  <a:lnTo>
                    <a:pt x="74" y="39"/>
                  </a:lnTo>
                  <a:lnTo>
                    <a:pt x="86" y="38"/>
                  </a:lnTo>
                  <a:lnTo>
                    <a:pt x="97" y="39"/>
                  </a:lnTo>
                  <a:lnTo>
                    <a:pt x="108" y="45"/>
                  </a:lnTo>
                  <a:lnTo>
                    <a:pt x="114" y="47"/>
                  </a:lnTo>
                  <a:lnTo>
                    <a:pt x="120" y="49"/>
                  </a:lnTo>
                  <a:lnTo>
                    <a:pt x="126" y="53"/>
                  </a:lnTo>
                  <a:lnTo>
                    <a:pt x="132" y="56"/>
                  </a:lnTo>
                  <a:lnTo>
                    <a:pt x="136" y="61"/>
                  </a:lnTo>
                  <a:lnTo>
                    <a:pt x="142" y="65"/>
                  </a:lnTo>
                  <a:lnTo>
                    <a:pt x="146" y="71"/>
                  </a:lnTo>
                  <a:lnTo>
                    <a:pt x="151" y="75"/>
                  </a:lnTo>
                  <a:lnTo>
                    <a:pt x="152" y="77"/>
                  </a:lnTo>
                  <a:lnTo>
                    <a:pt x="152" y="79"/>
                  </a:lnTo>
                  <a:lnTo>
                    <a:pt x="152" y="81"/>
                  </a:lnTo>
                  <a:lnTo>
                    <a:pt x="152" y="83"/>
                  </a:lnTo>
                  <a:lnTo>
                    <a:pt x="145" y="84"/>
                  </a:lnTo>
                  <a:lnTo>
                    <a:pt x="140" y="84"/>
                  </a:lnTo>
                  <a:lnTo>
                    <a:pt x="133" y="82"/>
                  </a:lnTo>
                  <a:lnTo>
                    <a:pt x="128" y="79"/>
                  </a:lnTo>
                  <a:lnTo>
                    <a:pt x="123" y="75"/>
                  </a:lnTo>
                  <a:lnTo>
                    <a:pt x="117" y="73"/>
                  </a:lnTo>
                  <a:lnTo>
                    <a:pt x="110" y="71"/>
                  </a:lnTo>
                  <a:lnTo>
                    <a:pt x="104" y="71"/>
                  </a:lnTo>
                  <a:lnTo>
                    <a:pt x="89" y="66"/>
                  </a:lnTo>
                  <a:lnTo>
                    <a:pt x="73" y="66"/>
                  </a:lnTo>
                  <a:lnTo>
                    <a:pt x="55" y="67"/>
                  </a:lnTo>
                  <a:lnTo>
                    <a:pt x="38" y="70"/>
                  </a:lnTo>
                  <a:lnTo>
                    <a:pt x="23" y="70"/>
                  </a:lnTo>
                  <a:lnTo>
                    <a:pt x="10" y="65"/>
                  </a:lnTo>
                  <a:lnTo>
                    <a:pt x="3" y="53"/>
                  </a:lnTo>
                  <a:lnTo>
                    <a:pt x="0" y="31"/>
                  </a:lnTo>
                  <a:lnTo>
                    <a:pt x="3" y="22"/>
                  </a:lnTo>
                  <a:lnTo>
                    <a:pt x="8" y="13"/>
                  </a:lnTo>
                  <a:lnTo>
                    <a:pt x="14" y="6"/>
                  </a:lnTo>
                  <a:lnTo>
                    <a:pt x="22" y="0"/>
                  </a:lnTo>
                  <a:lnTo>
                    <a:pt x="26" y="2"/>
                  </a:lnTo>
                  <a:lnTo>
                    <a:pt x="27" y="7"/>
                  </a:lnTo>
                  <a:lnTo>
                    <a:pt x="27" y="12"/>
                  </a:lnTo>
                  <a:lnTo>
                    <a:pt x="26" y="17"/>
                  </a:lnTo>
                  <a:close/>
                </a:path>
              </a:pathLst>
            </a:custGeom>
            <a:solidFill>
              <a:srgbClr val="000000"/>
            </a:solidFill>
            <a:ln w="9525">
              <a:noFill/>
              <a:round/>
              <a:headEnd/>
              <a:tailEnd/>
            </a:ln>
          </p:spPr>
          <p:txBody>
            <a:bodyPr/>
            <a:lstStyle/>
            <a:p>
              <a:endParaRPr lang="es-CL"/>
            </a:p>
          </p:txBody>
        </p:sp>
        <p:sp>
          <p:nvSpPr>
            <p:cNvPr id="57" name="Freeform 50"/>
            <p:cNvSpPr>
              <a:spLocks/>
            </p:cNvSpPr>
            <p:nvPr/>
          </p:nvSpPr>
          <p:spPr bwMode="auto">
            <a:xfrm>
              <a:off x="1588" y="3053"/>
              <a:ext cx="772" cy="779"/>
            </a:xfrm>
            <a:custGeom>
              <a:avLst/>
              <a:gdLst/>
              <a:ahLst/>
              <a:cxnLst>
                <a:cxn ang="0">
                  <a:pos x="611" y="154"/>
                </a:cxn>
                <a:cxn ang="0">
                  <a:pos x="672" y="225"/>
                </a:cxn>
                <a:cxn ang="0">
                  <a:pos x="717" y="281"/>
                </a:cxn>
                <a:cxn ang="0">
                  <a:pos x="718" y="425"/>
                </a:cxn>
                <a:cxn ang="0">
                  <a:pos x="699" y="470"/>
                </a:cxn>
                <a:cxn ang="0">
                  <a:pos x="664" y="465"/>
                </a:cxn>
                <a:cxn ang="0">
                  <a:pos x="603" y="451"/>
                </a:cxn>
                <a:cxn ang="0">
                  <a:pos x="553" y="438"/>
                </a:cxn>
                <a:cxn ang="0">
                  <a:pos x="529" y="433"/>
                </a:cxn>
                <a:cxn ang="0">
                  <a:pos x="445" y="431"/>
                </a:cxn>
                <a:cxn ang="0">
                  <a:pos x="364" y="454"/>
                </a:cxn>
                <a:cxn ang="0">
                  <a:pos x="338" y="475"/>
                </a:cxn>
                <a:cxn ang="0">
                  <a:pos x="299" y="533"/>
                </a:cxn>
                <a:cxn ang="0">
                  <a:pos x="292" y="629"/>
                </a:cxn>
                <a:cxn ang="0">
                  <a:pos x="310" y="583"/>
                </a:cxn>
                <a:cxn ang="0">
                  <a:pos x="373" y="523"/>
                </a:cxn>
                <a:cxn ang="0">
                  <a:pos x="429" y="489"/>
                </a:cxn>
                <a:cxn ang="0">
                  <a:pos x="462" y="480"/>
                </a:cxn>
                <a:cxn ang="0">
                  <a:pos x="523" y="487"/>
                </a:cxn>
                <a:cxn ang="0">
                  <a:pos x="591" y="505"/>
                </a:cxn>
                <a:cxn ang="0">
                  <a:pos x="656" y="526"/>
                </a:cxn>
                <a:cxn ang="0">
                  <a:pos x="698" y="543"/>
                </a:cxn>
                <a:cxn ang="0">
                  <a:pos x="725" y="553"/>
                </a:cxn>
                <a:cxn ang="0">
                  <a:pos x="754" y="635"/>
                </a:cxn>
                <a:cxn ang="0">
                  <a:pos x="767" y="702"/>
                </a:cxn>
                <a:cxn ang="0">
                  <a:pos x="757" y="707"/>
                </a:cxn>
                <a:cxn ang="0">
                  <a:pos x="719" y="708"/>
                </a:cxn>
                <a:cxn ang="0">
                  <a:pos x="666" y="722"/>
                </a:cxn>
                <a:cxn ang="0">
                  <a:pos x="375" y="759"/>
                </a:cxn>
                <a:cxn ang="0">
                  <a:pos x="269" y="771"/>
                </a:cxn>
                <a:cxn ang="0">
                  <a:pos x="164" y="779"/>
                </a:cxn>
                <a:cxn ang="0">
                  <a:pos x="58" y="773"/>
                </a:cxn>
                <a:cxn ang="0">
                  <a:pos x="37" y="772"/>
                </a:cxn>
                <a:cxn ang="0">
                  <a:pos x="0" y="774"/>
                </a:cxn>
                <a:cxn ang="0">
                  <a:pos x="44" y="730"/>
                </a:cxn>
                <a:cxn ang="0">
                  <a:pos x="119" y="714"/>
                </a:cxn>
                <a:cxn ang="0">
                  <a:pos x="210" y="729"/>
                </a:cxn>
                <a:cxn ang="0">
                  <a:pos x="263" y="723"/>
                </a:cxn>
                <a:cxn ang="0">
                  <a:pos x="294" y="696"/>
                </a:cxn>
                <a:cxn ang="0">
                  <a:pos x="256" y="665"/>
                </a:cxn>
                <a:cxn ang="0">
                  <a:pos x="255" y="586"/>
                </a:cxn>
                <a:cxn ang="0">
                  <a:pos x="265" y="553"/>
                </a:cxn>
                <a:cxn ang="0">
                  <a:pos x="305" y="465"/>
                </a:cxn>
                <a:cxn ang="0">
                  <a:pos x="354" y="361"/>
                </a:cxn>
                <a:cxn ang="0">
                  <a:pos x="447" y="253"/>
                </a:cxn>
                <a:cxn ang="0">
                  <a:pos x="500" y="222"/>
                </a:cxn>
                <a:cxn ang="0">
                  <a:pos x="545" y="225"/>
                </a:cxn>
                <a:cxn ang="0">
                  <a:pos x="594" y="246"/>
                </a:cxn>
                <a:cxn ang="0">
                  <a:pos x="612" y="260"/>
                </a:cxn>
                <a:cxn ang="0">
                  <a:pos x="600" y="200"/>
                </a:cxn>
                <a:cxn ang="0">
                  <a:pos x="560" y="137"/>
                </a:cxn>
                <a:cxn ang="0">
                  <a:pos x="513" y="81"/>
                </a:cxn>
                <a:cxn ang="0">
                  <a:pos x="482" y="19"/>
                </a:cxn>
                <a:cxn ang="0">
                  <a:pos x="505" y="10"/>
                </a:cxn>
              </a:cxnLst>
              <a:rect l="0" t="0" r="r" b="b"/>
              <a:pathLst>
                <a:path w="772" h="779">
                  <a:moveTo>
                    <a:pt x="578" y="80"/>
                  </a:moveTo>
                  <a:lnTo>
                    <a:pt x="586" y="99"/>
                  </a:lnTo>
                  <a:lnTo>
                    <a:pt x="593" y="117"/>
                  </a:lnTo>
                  <a:lnTo>
                    <a:pt x="602" y="136"/>
                  </a:lnTo>
                  <a:lnTo>
                    <a:pt x="611" y="154"/>
                  </a:lnTo>
                  <a:lnTo>
                    <a:pt x="621" y="171"/>
                  </a:lnTo>
                  <a:lnTo>
                    <a:pt x="632" y="188"/>
                  </a:lnTo>
                  <a:lnTo>
                    <a:pt x="646" y="202"/>
                  </a:lnTo>
                  <a:lnTo>
                    <a:pt x="660" y="216"/>
                  </a:lnTo>
                  <a:lnTo>
                    <a:pt x="672" y="225"/>
                  </a:lnTo>
                  <a:lnTo>
                    <a:pt x="682" y="234"/>
                  </a:lnTo>
                  <a:lnTo>
                    <a:pt x="693" y="245"/>
                  </a:lnTo>
                  <a:lnTo>
                    <a:pt x="702" y="256"/>
                  </a:lnTo>
                  <a:lnTo>
                    <a:pt x="711" y="269"/>
                  </a:lnTo>
                  <a:lnTo>
                    <a:pt x="717" y="281"/>
                  </a:lnTo>
                  <a:lnTo>
                    <a:pt x="722" y="295"/>
                  </a:lnTo>
                  <a:lnTo>
                    <a:pt x="725" y="309"/>
                  </a:lnTo>
                  <a:lnTo>
                    <a:pt x="726" y="347"/>
                  </a:lnTo>
                  <a:lnTo>
                    <a:pt x="722" y="386"/>
                  </a:lnTo>
                  <a:lnTo>
                    <a:pt x="718" y="425"/>
                  </a:lnTo>
                  <a:lnTo>
                    <a:pt x="713" y="463"/>
                  </a:lnTo>
                  <a:lnTo>
                    <a:pt x="710" y="465"/>
                  </a:lnTo>
                  <a:lnTo>
                    <a:pt x="705" y="466"/>
                  </a:lnTo>
                  <a:lnTo>
                    <a:pt x="702" y="468"/>
                  </a:lnTo>
                  <a:lnTo>
                    <a:pt x="699" y="470"/>
                  </a:lnTo>
                  <a:lnTo>
                    <a:pt x="691" y="472"/>
                  </a:lnTo>
                  <a:lnTo>
                    <a:pt x="683" y="471"/>
                  </a:lnTo>
                  <a:lnTo>
                    <a:pt x="674" y="470"/>
                  </a:lnTo>
                  <a:lnTo>
                    <a:pt x="666" y="469"/>
                  </a:lnTo>
                  <a:lnTo>
                    <a:pt x="664" y="465"/>
                  </a:lnTo>
                  <a:lnTo>
                    <a:pt x="651" y="462"/>
                  </a:lnTo>
                  <a:lnTo>
                    <a:pt x="640" y="460"/>
                  </a:lnTo>
                  <a:lnTo>
                    <a:pt x="628" y="457"/>
                  </a:lnTo>
                  <a:lnTo>
                    <a:pt x="616" y="454"/>
                  </a:lnTo>
                  <a:lnTo>
                    <a:pt x="603" y="451"/>
                  </a:lnTo>
                  <a:lnTo>
                    <a:pt x="591" y="447"/>
                  </a:lnTo>
                  <a:lnTo>
                    <a:pt x="580" y="444"/>
                  </a:lnTo>
                  <a:lnTo>
                    <a:pt x="567" y="440"/>
                  </a:lnTo>
                  <a:lnTo>
                    <a:pt x="560" y="440"/>
                  </a:lnTo>
                  <a:lnTo>
                    <a:pt x="553" y="438"/>
                  </a:lnTo>
                  <a:lnTo>
                    <a:pt x="546" y="436"/>
                  </a:lnTo>
                  <a:lnTo>
                    <a:pt x="539" y="433"/>
                  </a:lnTo>
                  <a:lnTo>
                    <a:pt x="536" y="435"/>
                  </a:lnTo>
                  <a:lnTo>
                    <a:pt x="532" y="434"/>
                  </a:lnTo>
                  <a:lnTo>
                    <a:pt x="529" y="433"/>
                  </a:lnTo>
                  <a:lnTo>
                    <a:pt x="526" y="433"/>
                  </a:lnTo>
                  <a:lnTo>
                    <a:pt x="505" y="432"/>
                  </a:lnTo>
                  <a:lnTo>
                    <a:pt x="484" y="431"/>
                  </a:lnTo>
                  <a:lnTo>
                    <a:pt x="464" y="429"/>
                  </a:lnTo>
                  <a:lnTo>
                    <a:pt x="445" y="431"/>
                  </a:lnTo>
                  <a:lnTo>
                    <a:pt x="425" y="432"/>
                  </a:lnTo>
                  <a:lnTo>
                    <a:pt x="405" y="436"/>
                  </a:lnTo>
                  <a:lnTo>
                    <a:pt x="387" y="442"/>
                  </a:lnTo>
                  <a:lnTo>
                    <a:pt x="369" y="452"/>
                  </a:lnTo>
                  <a:lnTo>
                    <a:pt x="364" y="454"/>
                  </a:lnTo>
                  <a:lnTo>
                    <a:pt x="358" y="457"/>
                  </a:lnTo>
                  <a:lnTo>
                    <a:pt x="353" y="462"/>
                  </a:lnTo>
                  <a:lnTo>
                    <a:pt x="348" y="466"/>
                  </a:lnTo>
                  <a:lnTo>
                    <a:pt x="342" y="471"/>
                  </a:lnTo>
                  <a:lnTo>
                    <a:pt x="338" y="475"/>
                  </a:lnTo>
                  <a:lnTo>
                    <a:pt x="332" y="480"/>
                  </a:lnTo>
                  <a:lnTo>
                    <a:pt x="327" y="483"/>
                  </a:lnTo>
                  <a:lnTo>
                    <a:pt x="316" y="499"/>
                  </a:lnTo>
                  <a:lnTo>
                    <a:pt x="307" y="516"/>
                  </a:lnTo>
                  <a:lnTo>
                    <a:pt x="299" y="533"/>
                  </a:lnTo>
                  <a:lnTo>
                    <a:pt x="294" y="552"/>
                  </a:lnTo>
                  <a:lnTo>
                    <a:pt x="291" y="571"/>
                  </a:lnTo>
                  <a:lnTo>
                    <a:pt x="289" y="590"/>
                  </a:lnTo>
                  <a:lnTo>
                    <a:pt x="290" y="610"/>
                  </a:lnTo>
                  <a:lnTo>
                    <a:pt x="292" y="629"/>
                  </a:lnTo>
                  <a:lnTo>
                    <a:pt x="298" y="635"/>
                  </a:lnTo>
                  <a:lnTo>
                    <a:pt x="300" y="623"/>
                  </a:lnTo>
                  <a:lnTo>
                    <a:pt x="303" y="609"/>
                  </a:lnTo>
                  <a:lnTo>
                    <a:pt x="307" y="596"/>
                  </a:lnTo>
                  <a:lnTo>
                    <a:pt x="310" y="583"/>
                  </a:lnTo>
                  <a:lnTo>
                    <a:pt x="319" y="566"/>
                  </a:lnTo>
                  <a:lnTo>
                    <a:pt x="330" y="553"/>
                  </a:lnTo>
                  <a:lnTo>
                    <a:pt x="342" y="542"/>
                  </a:lnTo>
                  <a:lnTo>
                    <a:pt x="357" y="532"/>
                  </a:lnTo>
                  <a:lnTo>
                    <a:pt x="373" y="523"/>
                  </a:lnTo>
                  <a:lnTo>
                    <a:pt x="387" y="514"/>
                  </a:lnTo>
                  <a:lnTo>
                    <a:pt x="402" y="505"/>
                  </a:lnTo>
                  <a:lnTo>
                    <a:pt x="416" y="493"/>
                  </a:lnTo>
                  <a:lnTo>
                    <a:pt x="422" y="491"/>
                  </a:lnTo>
                  <a:lnTo>
                    <a:pt x="429" y="489"/>
                  </a:lnTo>
                  <a:lnTo>
                    <a:pt x="436" y="487"/>
                  </a:lnTo>
                  <a:lnTo>
                    <a:pt x="442" y="486"/>
                  </a:lnTo>
                  <a:lnTo>
                    <a:pt x="448" y="483"/>
                  </a:lnTo>
                  <a:lnTo>
                    <a:pt x="455" y="482"/>
                  </a:lnTo>
                  <a:lnTo>
                    <a:pt x="462" y="480"/>
                  </a:lnTo>
                  <a:lnTo>
                    <a:pt x="468" y="479"/>
                  </a:lnTo>
                  <a:lnTo>
                    <a:pt x="482" y="480"/>
                  </a:lnTo>
                  <a:lnTo>
                    <a:pt x="496" y="482"/>
                  </a:lnTo>
                  <a:lnTo>
                    <a:pt x="510" y="484"/>
                  </a:lnTo>
                  <a:lnTo>
                    <a:pt x="523" y="487"/>
                  </a:lnTo>
                  <a:lnTo>
                    <a:pt x="537" y="490"/>
                  </a:lnTo>
                  <a:lnTo>
                    <a:pt x="550" y="492"/>
                  </a:lnTo>
                  <a:lnTo>
                    <a:pt x="564" y="497"/>
                  </a:lnTo>
                  <a:lnTo>
                    <a:pt x="577" y="500"/>
                  </a:lnTo>
                  <a:lnTo>
                    <a:pt x="591" y="505"/>
                  </a:lnTo>
                  <a:lnTo>
                    <a:pt x="603" y="508"/>
                  </a:lnTo>
                  <a:lnTo>
                    <a:pt x="617" y="513"/>
                  </a:lnTo>
                  <a:lnTo>
                    <a:pt x="630" y="517"/>
                  </a:lnTo>
                  <a:lnTo>
                    <a:pt x="642" y="522"/>
                  </a:lnTo>
                  <a:lnTo>
                    <a:pt x="656" y="526"/>
                  </a:lnTo>
                  <a:lnTo>
                    <a:pt x="669" y="531"/>
                  </a:lnTo>
                  <a:lnTo>
                    <a:pt x="682" y="535"/>
                  </a:lnTo>
                  <a:lnTo>
                    <a:pt x="687" y="538"/>
                  </a:lnTo>
                  <a:lnTo>
                    <a:pt x="692" y="541"/>
                  </a:lnTo>
                  <a:lnTo>
                    <a:pt x="698" y="543"/>
                  </a:lnTo>
                  <a:lnTo>
                    <a:pt x="703" y="545"/>
                  </a:lnTo>
                  <a:lnTo>
                    <a:pt x="709" y="547"/>
                  </a:lnTo>
                  <a:lnTo>
                    <a:pt x="714" y="550"/>
                  </a:lnTo>
                  <a:lnTo>
                    <a:pt x="720" y="551"/>
                  </a:lnTo>
                  <a:lnTo>
                    <a:pt x="725" y="553"/>
                  </a:lnTo>
                  <a:lnTo>
                    <a:pt x="729" y="570"/>
                  </a:lnTo>
                  <a:lnTo>
                    <a:pt x="736" y="587"/>
                  </a:lnTo>
                  <a:lnTo>
                    <a:pt x="741" y="602"/>
                  </a:lnTo>
                  <a:lnTo>
                    <a:pt x="748" y="619"/>
                  </a:lnTo>
                  <a:lnTo>
                    <a:pt x="754" y="635"/>
                  </a:lnTo>
                  <a:lnTo>
                    <a:pt x="760" y="652"/>
                  </a:lnTo>
                  <a:lnTo>
                    <a:pt x="766" y="668"/>
                  </a:lnTo>
                  <a:lnTo>
                    <a:pt x="772" y="684"/>
                  </a:lnTo>
                  <a:lnTo>
                    <a:pt x="769" y="702"/>
                  </a:lnTo>
                  <a:lnTo>
                    <a:pt x="767" y="702"/>
                  </a:lnTo>
                  <a:lnTo>
                    <a:pt x="766" y="702"/>
                  </a:lnTo>
                  <a:lnTo>
                    <a:pt x="764" y="702"/>
                  </a:lnTo>
                  <a:lnTo>
                    <a:pt x="763" y="705"/>
                  </a:lnTo>
                  <a:lnTo>
                    <a:pt x="762" y="706"/>
                  </a:lnTo>
                  <a:lnTo>
                    <a:pt x="757" y="707"/>
                  </a:lnTo>
                  <a:lnTo>
                    <a:pt x="750" y="707"/>
                  </a:lnTo>
                  <a:lnTo>
                    <a:pt x="741" y="707"/>
                  </a:lnTo>
                  <a:lnTo>
                    <a:pt x="732" y="707"/>
                  </a:lnTo>
                  <a:lnTo>
                    <a:pt x="725" y="707"/>
                  </a:lnTo>
                  <a:lnTo>
                    <a:pt x="719" y="708"/>
                  </a:lnTo>
                  <a:lnTo>
                    <a:pt x="717" y="710"/>
                  </a:lnTo>
                  <a:lnTo>
                    <a:pt x="700" y="713"/>
                  </a:lnTo>
                  <a:lnTo>
                    <a:pt x="686" y="716"/>
                  </a:lnTo>
                  <a:lnTo>
                    <a:pt x="676" y="718"/>
                  </a:lnTo>
                  <a:lnTo>
                    <a:pt x="666" y="722"/>
                  </a:lnTo>
                  <a:lnTo>
                    <a:pt x="657" y="724"/>
                  </a:lnTo>
                  <a:lnTo>
                    <a:pt x="646" y="726"/>
                  </a:lnTo>
                  <a:lnTo>
                    <a:pt x="634" y="728"/>
                  </a:lnTo>
                  <a:lnTo>
                    <a:pt x="617" y="729"/>
                  </a:lnTo>
                  <a:lnTo>
                    <a:pt x="375" y="759"/>
                  </a:lnTo>
                  <a:lnTo>
                    <a:pt x="354" y="761"/>
                  </a:lnTo>
                  <a:lnTo>
                    <a:pt x="333" y="763"/>
                  </a:lnTo>
                  <a:lnTo>
                    <a:pt x="312" y="766"/>
                  </a:lnTo>
                  <a:lnTo>
                    <a:pt x="291" y="769"/>
                  </a:lnTo>
                  <a:lnTo>
                    <a:pt x="269" y="771"/>
                  </a:lnTo>
                  <a:lnTo>
                    <a:pt x="248" y="773"/>
                  </a:lnTo>
                  <a:lnTo>
                    <a:pt x="228" y="774"/>
                  </a:lnTo>
                  <a:lnTo>
                    <a:pt x="207" y="777"/>
                  </a:lnTo>
                  <a:lnTo>
                    <a:pt x="185" y="778"/>
                  </a:lnTo>
                  <a:lnTo>
                    <a:pt x="164" y="779"/>
                  </a:lnTo>
                  <a:lnTo>
                    <a:pt x="142" y="779"/>
                  </a:lnTo>
                  <a:lnTo>
                    <a:pt x="121" y="779"/>
                  </a:lnTo>
                  <a:lnTo>
                    <a:pt x="101" y="778"/>
                  </a:lnTo>
                  <a:lnTo>
                    <a:pt x="80" y="775"/>
                  </a:lnTo>
                  <a:lnTo>
                    <a:pt x="58" y="773"/>
                  </a:lnTo>
                  <a:lnTo>
                    <a:pt x="39" y="770"/>
                  </a:lnTo>
                  <a:lnTo>
                    <a:pt x="29" y="768"/>
                  </a:lnTo>
                  <a:lnTo>
                    <a:pt x="27" y="769"/>
                  </a:lnTo>
                  <a:lnTo>
                    <a:pt x="30" y="770"/>
                  </a:lnTo>
                  <a:lnTo>
                    <a:pt x="37" y="772"/>
                  </a:lnTo>
                  <a:lnTo>
                    <a:pt x="44" y="774"/>
                  </a:lnTo>
                  <a:lnTo>
                    <a:pt x="47" y="774"/>
                  </a:lnTo>
                  <a:lnTo>
                    <a:pt x="46" y="774"/>
                  </a:lnTo>
                  <a:lnTo>
                    <a:pt x="36" y="771"/>
                  </a:lnTo>
                  <a:lnTo>
                    <a:pt x="0" y="774"/>
                  </a:lnTo>
                  <a:lnTo>
                    <a:pt x="15" y="764"/>
                  </a:lnTo>
                  <a:lnTo>
                    <a:pt x="26" y="754"/>
                  </a:lnTo>
                  <a:lnTo>
                    <a:pt x="32" y="746"/>
                  </a:lnTo>
                  <a:lnTo>
                    <a:pt x="38" y="737"/>
                  </a:lnTo>
                  <a:lnTo>
                    <a:pt x="44" y="730"/>
                  </a:lnTo>
                  <a:lnTo>
                    <a:pt x="50" y="725"/>
                  </a:lnTo>
                  <a:lnTo>
                    <a:pt x="62" y="719"/>
                  </a:lnTo>
                  <a:lnTo>
                    <a:pt x="80" y="715"/>
                  </a:lnTo>
                  <a:lnTo>
                    <a:pt x="100" y="713"/>
                  </a:lnTo>
                  <a:lnTo>
                    <a:pt x="119" y="714"/>
                  </a:lnTo>
                  <a:lnTo>
                    <a:pt x="138" y="716"/>
                  </a:lnTo>
                  <a:lnTo>
                    <a:pt x="156" y="720"/>
                  </a:lnTo>
                  <a:lnTo>
                    <a:pt x="173" y="724"/>
                  </a:lnTo>
                  <a:lnTo>
                    <a:pt x="191" y="727"/>
                  </a:lnTo>
                  <a:lnTo>
                    <a:pt x="210" y="729"/>
                  </a:lnTo>
                  <a:lnTo>
                    <a:pt x="229" y="729"/>
                  </a:lnTo>
                  <a:lnTo>
                    <a:pt x="237" y="732"/>
                  </a:lnTo>
                  <a:lnTo>
                    <a:pt x="245" y="730"/>
                  </a:lnTo>
                  <a:lnTo>
                    <a:pt x="254" y="727"/>
                  </a:lnTo>
                  <a:lnTo>
                    <a:pt x="263" y="723"/>
                  </a:lnTo>
                  <a:lnTo>
                    <a:pt x="272" y="717"/>
                  </a:lnTo>
                  <a:lnTo>
                    <a:pt x="281" y="711"/>
                  </a:lnTo>
                  <a:lnTo>
                    <a:pt x="289" y="706"/>
                  </a:lnTo>
                  <a:lnTo>
                    <a:pt x="296" y="702"/>
                  </a:lnTo>
                  <a:lnTo>
                    <a:pt x="294" y="696"/>
                  </a:lnTo>
                  <a:lnTo>
                    <a:pt x="287" y="692"/>
                  </a:lnTo>
                  <a:lnTo>
                    <a:pt x="281" y="691"/>
                  </a:lnTo>
                  <a:lnTo>
                    <a:pt x="275" y="689"/>
                  </a:lnTo>
                  <a:lnTo>
                    <a:pt x="264" y="679"/>
                  </a:lnTo>
                  <a:lnTo>
                    <a:pt x="256" y="665"/>
                  </a:lnTo>
                  <a:lnTo>
                    <a:pt x="251" y="652"/>
                  </a:lnTo>
                  <a:lnTo>
                    <a:pt x="251" y="637"/>
                  </a:lnTo>
                  <a:lnTo>
                    <a:pt x="250" y="619"/>
                  </a:lnTo>
                  <a:lnTo>
                    <a:pt x="251" y="602"/>
                  </a:lnTo>
                  <a:lnTo>
                    <a:pt x="255" y="586"/>
                  </a:lnTo>
                  <a:lnTo>
                    <a:pt x="259" y="569"/>
                  </a:lnTo>
                  <a:lnTo>
                    <a:pt x="262" y="566"/>
                  </a:lnTo>
                  <a:lnTo>
                    <a:pt x="263" y="562"/>
                  </a:lnTo>
                  <a:lnTo>
                    <a:pt x="263" y="557"/>
                  </a:lnTo>
                  <a:lnTo>
                    <a:pt x="265" y="553"/>
                  </a:lnTo>
                  <a:lnTo>
                    <a:pt x="273" y="536"/>
                  </a:lnTo>
                  <a:lnTo>
                    <a:pt x="282" y="518"/>
                  </a:lnTo>
                  <a:lnTo>
                    <a:pt x="290" y="501"/>
                  </a:lnTo>
                  <a:lnTo>
                    <a:pt x="298" y="483"/>
                  </a:lnTo>
                  <a:lnTo>
                    <a:pt x="305" y="465"/>
                  </a:lnTo>
                  <a:lnTo>
                    <a:pt x="312" y="447"/>
                  </a:lnTo>
                  <a:lnTo>
                    <a:pt x="319" y="428"/>
                  </a:lnTo>
                  <a:lnTo>
                    <a:pt x="326" y="410"/>
                  </a:lnTo>
                  <a:lnTo>
                    <a:pt x="339" y="386"/>
                  </a:lnTo>
                  <a:lnTo>
                    <a:pt x="354" y="361"/>
                  </a:lnTo>
                  <a:lnTo>
                    <a:pt x="369" y="337"/>
                  </a:lnTo>
                  <a:lnTo>
                    <a:pt x="387" y="315"/>
                  </a:lnTo>
                  <a:lnTo>
                    <a:pt x="407" y="293"/>
                  </a:lnTo>
                  <a:lnTo>
                    <a:pt x="427" y="273"/>
                  </a:lnTo>
                  <a:lnTo>
                    <a:pt x="447" y="253"/>
                  </a:lnTo>
                  <a:lnTo>
                    <a:pt x="469" y="235"/>
                  </a:lnTo>
                  <a:lnTo>
                    <a:pt x="476" y="231"/>
                  </a:lnTo>
                  <a:lnTo>
                    <a:pt x="484" y="226"/>
                  </a:lnTo>
                  <a:lnTo>
                    <a:pt x="492" y="224"/>
                  </a:lnTo>
                  <a:lnTo>
                    <a:pt x="500" y="222"/>
                  </a:lnTo>
                  <a:lnTo>
                    <a:pt x="509" y="220"/>
                  </a:lnTo>
                  <a:lnTo>
                    <a:pt x="518" y="220"/>
                  </a:lnTo>
                  <a:lnTo>
                    <a:pt x="527" y="219"/>
                  </a:lnTo>
                  <a:lnTo>
                    <a:pt x="536" y="219"/>
                  </a:lnTo>
                  <a:lnTo>
                    <a:pt x="545" y="225"/>
                  </a:lnTo>
                  <a:lnTo>
                    <a:pt x="555" y="229"/>
                  </a:lnTo>
                  <a:lnTo>
                    <a:pt x="565" y="233"/>
                  </a:lnTo>
                  <a:lnTo>
                    <a:pt x="575" y="236"/>
                  </a:lnTo>
                  <a:lnTo>
                    <a:pt x="585" y="241"/>
                  </a:lnTo>
                  <a:lnTo>
                    <a:pt x="594" y="246"/>
                  </a:lnTo>
                  <a:lnTo>
                    <a:pt x="602" y="254"/>
                  </a:lnTo>
                  <a:lnTo>
                    <a:pt x="608" y="264"/>
                  </a:lnTo>
                  <a:lnTo>
                    <a:pt x="610" y="263"/>
                  </a:lnTo>
                  <a:lnTo>
                    <a:pt x="611" y="262"/>
                  </a:lnTo>
                  <a:lnTo>
                    <a:pt x="612" y="260"/>
                  </a:lnTo>
                  <a:lnTo>
                    <a:pt x="612" y="257"/>
                  </a:lnTo>
                  <a:lnTo>
                    <a:pt x="608" y="244"/>
                  </a:lnTo>
                  <a:lnTo>
                    <a:pt x="604" y="231"/>
                  </a:lnTo>
                  <a:lnTo>
                    <a:pt x="601" y="216"/>
                  </a:lnTo>
                  <a:lnTo>
                    <a:pt x="600" y="200"/>
                  </a:lnTo>
                  <a:lnTo>
                    <a:pt x="593" y="187"/>
                  </a:lnTo>
                  <a:lnTo>
                    <a:pt x="586" y="174"/>
                  </a:lnTo>
                  <a:lnTo>
                    <a:pt x="578" y="162"/>
                  </a:lnTo>
                  <a:lnTo>
                    <a:pt x="569" y="150"/>
                  </a:lnTo>
                  <a:lnTo>
                    <a:pt x="560" y="137"/>
                  </a:lnTo>
                  <a:lnTo>
                    <a:pt x="550" y="126"/>
                  </a:lnTo>
                  <a:lnTo>
                    <a:pt x="539" y="115"/>
                  </a:lnTo>
                  <a:lnTo>
                    <a:pt x="528" y="105"/>
                  </a:lnTo>
                  <a:lnTo>
                    <a:pt x="520" y="93"/>
                  </a:lnTo>
                  <a:lnTo>
                    <a:pt x="513" y="81"/>
                  </a:lnTo>
                  <a:lnTo>
                    <a:pt x="508" y="69"/>
                  </a:lnTo>
                  <a:lnTo>
                    <a:pt x="502" y="56"/>
                  </a:lnTo>
                  <a:lnTo>
                    <a:pt x="495" y="44"/>
                  </a:lnTo>
                  <a:lnTo>
                    <a:pt x="489" y="32"/>
                  </a:lnTo>
                  <a:lnTo>
                    <a:pt x="482" y="19"/>
                  </a:lnTo>
                  <a:lnTo>
                    <a:pt x="473" y="9"/>
                  </a:lnTo>
                  <a:lnTo>
                    <a:pt x="472" y="2"/>
                  </a:lnTo>
                  <a:lnTo>
                    <a:pt x="477" y="0"/>
                  </a:lnTo>
                  <a:lnTo>
                    <a:pt x="490" y="2"/>
                  </a:lnTo>
                  <a:lnTo>
                    <a:pt x="505" y="10"/>
                  </a:lnTo>
                  <a:lnTo>
                    <a:pt x="525" y="22"/>
                  </a:lnTo>
                  <a:lnTo>
                    <a:pt x="544" y="37"/>
                  </a:lnTo>
                  <a:lnTo>
                    <a:pt x="563" y="56"/>
                  </a:lnTo>
                  <a:lnTo>
                    <a:pt x="578" y="80"/>
                  </a:lnTo>
                  <a:close/>
                </a:path>
              </a:pathLst>
            </a:custGeom>
            <a:solidFill>
              <a:srgbClr val="00FF00"/>
            </a:solidFill>
            <a:ln w="9525">
              <a:noFill/>
              <a:round/>
              <a:headEnd/>
              <a:tailEnd/>
            </a:ln>
          </p:spPr>
          <p:txBody>
            <a:bodyPr/>
            <a:lstStyle/>
            <a:p>
              <a:endParaRPr lang="es-CL"/>
            </a:p>
          </p:txBody>
        </p:sp>
        <p:sp>
          <p:nvSpPr>
            <p:cNvPr id="58" name="Freeform 51"/>
            <p:cNvSpPr>
              <a:spLocks/>
            </p:cNvSpPr>
            <p:nvPr/>
          </p:nvSpPr>
          <p:spPr bwMode="auto">
            <a:xfrm>
              <a:off x="1497" y="2960"/>
              <a:ext cx="46" cy="82"/>
            </a:xfrm>
            <a:custGeom>
              <a:avLst/>
              <a:gdLst/>
              <a:ahLst/>
              <a:cxnLst>
                <a:cxn ang="0">
                  <a:pos x="30" y="48"/>
                </a:cxn>
                <a:cxn ang="0">
                  <a:pos x="32" y="57"/>
                </a:cxn>
                <a:cxn ang="0">
                  <a:pos x="35" y="65"/>
                </a:cxn>
                <a:cxn ang="0">
                  <a:pos x="39" y="73"/>
                </a:cxn>
                <a:cxn ang="0">
                  <a:pos x="46" y="80"/>
                </a:cxn>
                <a:cxn ang="0">
                  <a:pos x="44" y="82"/>
                </a:cxn>
                <a:cxn ang="0">
                  <a:pos x="40" y="82"/>
                </a:cxn>
                <a:cxn ang="0">
                  <a:pos x="36" y="82"/>
                </a:cxn>
                <a:cxn ang="0">
                  <a:pos x="32" y="81"/>
                </a:cxn>
                <a:cxn ang="0">
                  <a:pos x="18" y="66"/>
                </a:cxn>
                <a:cxn ang="0">
                  <a:pos x="8" y="49"/>
                </a:cxn>
                <a:cxn ang="0">
                  <a:pos x="2" y="29"/>
                </a:cxn>
                <a:cxn ang="0">
                  <a:pos x="0" y="9"/>
                </a:cxn>
                <a:cxn ang="0">
                  <a:pos x="1" y="7"/>
                </a:cxn>
                <a:cxn ang="0">
                  <a:pos x="2" y="3"/>
                </a:cxn>
                <a:cxn ang="0">
                  <a:pos x="3" y="1"/>
                </a:cxn>
                <a:cxn ang="0">
                  <a:pos x="6" y="0"/>
                </a:cxn>
                <a:cxn ang="0">
                  <a:pos x="21" y="4"/>
                </a:cxn>
                <a:cxn ang="0">
                  <a:pos x="26" y="17"/>
                </a:cxn>
                <a:cxn ang="0">
                  <a:pos x="28" y="34"/>
                </a:cxn>
                <a:cxn ang="0">
                  <a:pos x="30" y="48"/>
                </a:cxn>
              </a:cxnLst>
              <a:rect l="0" t="0" r="r" b="b"/>
              <a:pathLst>
                <a:path w="46" h="82">
                  <a:moveTo>
                    <a:pt x="30" y="48"/>
                  </a:moveTo>
                  <a:lnTo>
                    <a:pt x="32" y="57"/>
                  </a:lnTo>
                  <a:lnTo>
                    <a:pt x="35" y="65"/>
                  </a:lnTo>
                  <a:lnTo>
                    <a:pt x="39" y="73"/>
                  </a:lnTo>
                  <a:lnTo>
                    <a:pt x="46" y="80"/>
                  </a:lnTo>
                  <a:lnTo>
                    <a:pt x="44" y="82"/>
                  </a:lnTo>
                  <a:lnTo>
                    <a:pt x="40" y="82"/>
                  </a:lnTo>
                  <a:lnTo>
                    <a:pt x="36" y="82"/>
                  </a:lnTo>
                  <a:lnTo>
                    <a:pt x="32" y="81"/>
                  </a:lnTo>
                  <a:lnTo>
                    <a:pt x="18" y="66"/>
                  </a:lnTo>
                  <a:lnTo>
                    <a:pt x="8" y="49"/>
                  </a:lnTo>
                  <a:lnTo>
                    <a:pt x="2" y="29"/>
                  </a:lnTo>
                  <a:lnTo>
                    <a:pt x="0" y="9"/>
                  </a:lnTo>
                  <a:lnTo>
                    <a:pt x="1" y="7"/>
                  </a:lnTo>
                  <a:lnTo>
                    <a:pt x="2" y="3"/>
                  </a:lnTo>
                  <a:lnTo>
                    <a:pt x="3" y="1"/>
                  </a:lnTo>
                  <a:lnTo>
                    <a:pt x="6" y="0"/>
                  </a:lnTo>
                  <a:lnTo>
                    <a:pt x="21" y="4"/>
                  </a:lnTo>
                  <a:lnTo>
                    <a:pt x="26" y="17"/>
                  </a:lnTo>
                  <a:lnTo>
                    <a:pt x="28" y="34"/>
                  </a:lnTo>
                  <a:lnTo>
                    <a:pt x="30" y="48"/>
                  </a:lnTo>
                  <a:close/>
                </a:path>
              </a:pathLst>
            </a:custGeom>
            <a:solidFill>
              <a:srgbClr val="000000"/>
            </a:solidFill>
            <a:ln w="9525">
              <a:noFill/>
              <a:round/>
              <a:headEnd/>
              <a:tailEnd/>
            </a:ln>
          </p:spPr>
          <p:txBody>
            <a:bodyPr/>
            <a:lstStyle/>
            <a:p>
              <a:endParaRPr lang="es-CL"/>
            </a:p>
          </p:txBody>
        </p:sp>
        <p:sp>
          <p:nvSpPr>
            <p:cNvPr id="59" name="Freeform 52"/>
            <p:cNvSpPr>
              <a:spLocks/>
            </p:cNvSpPr>
            <p:nvPr/>
          </p:nvSpPr>
          <p:spPr bwMode="auto">
            <a:xfrm>
              <a:off x="1234" y="3035"/>
              <a:ext cx="486" cy="217"/>
            </a:xfrm>
            <a:custGeom>
              <a:avLst/>
              <a:gdLst/>
              <a:ahLst/>
              <a:cxnLst>
                <a:cxn ang="0">
                  <a:pos x="328" y="29"/>
                </a:cxn>
                <a:cxn ang="0">
                  <a:pos x="355" y="23"/>
                </a:cxn>
                <a:cxn ang="0">
                  <a:pos x="384" y="19"/>
                </a:cxn>
                <a:cxn ang="0">
                  <a:pos x="410" y="25"/>
                </a:cxn>
                <a:cxn ang="0">
                  <a:pos x="432" y="41"/>
                </a:cxn>
                <a:cxn ang="0">
                  <a:pos x="448" y="61"/>
                </a:cxn>
                <a:cxn ang="0">
                  <a:pos x="461" y="83"/>
                </a:cxn>
                <a:cxn ang="0">
                  <a:pos x="471" y="107"/>
                </a:cxn>
                <a:cxn ang="0">
                  <a:pos x="480" y="123"/>
                </a:cxn>
                <a:cxn ang="0">
                  <a:pos x="484" y="129"/>
                </a:cxn>
                <a:cxn ang="0">
                  <a:pos x="482" y="133"/>
                </a:cxn>
                <a:cxn ang="0">
                  <a:pos x="473" y="129"/>
                </a:cxn>
                <a:cxn ang="0">
                  <a:pos x="465" y="124"/>
                </a:cxn>
                <a:cxn ang="0">
                  <a:pos x="457" y="117"/>
                </a:cxn>
                <a:cxn ang="0">
                  <a:pos x="444" y="127"/>
                </a:cxn>
                <a:cxn ang="0">
                  <a:pos x="431" y="158"/>
                </a:cxn>
                <a:cxn ang="0">
                  <a:pos x="419" y="187"/>
                </a:cxn>
                <a:cxn ang="0">
                  <a:pos x="398" y="207"/>
                </a:cxn>
                <a:cxn ang="0">
                  <a:pos x="367" y="215"/>
                </a:cxn>
                <a:cxn ang="0">
                  <a:pos x="339" y="211"/>
                </a:cxn>
                <a:cxn ang="0">
                  <a:pos x="313" y="204"/>
                </a:cxn>
                <a:cxn ang="0">
                  <a:pos x="286" y="200"/>
                </a:cxn>
                <a:cxn ang="0">
                  <a:pos x="257" y="205"/>
                </a:cxn>
                <a:cxn ang="0">
                  <a:pos x="229" y="209"/>
                </a:cxn>
                <a:cxn ang="0">
                  <a:pos x="202" y="216"/>
                </a:cxn>
                <a:cxn ang="0">
                  <a:pos x="174" y="216"/>
                </a:cxn>
                <a:cxn ang="0">
                  <a:pos x="145" y="210"/>
                </a:cxn>
                <a:cxn ang="0">
                  <a:pos x="120" y="197"/>
                </a:cxn>
                <a:cxn ang="0">
                  <a:pos x="99" y="177"/>
                </a:cxn>
                <a:cxn ang="0">
                  <a:pos x="78" y="154"/>
                </a:cxn>
                <a:cxn ang="0">
                  <a:pos x="63" y="141"/>
                </a:cxn>
                <a:cxn ang="0">
                  <a:pos x="51" y="137"/>
                </a:cxn>
                <a:cxn ang="0">
                  <a:pos x="41" y="134"/>
                </a:cxn>
                <a:cxn ang="0">
                  <a:pos x="30" y="133"/>
                </a:cxn>
                <a:cxn ang="0">
                  <a:pos x="20" y="136"/>
                </a:cxn>
                <a:cxn ang="0">
                  <a:pos x="9" y="142"/>
                </a:cxn>
                <a:cxn ang="0">
                  <a:pos x="0" y="138"/>
                </a:cxn>
                <a:cxn ang="0">
                  <a:pos x="19" y="117"/>
                </a:cxn>
                <a:cxn ang="0">
                  <a:pos x="37" y="92"/>
                </a:cxn>
                <a:cxn ang="0">
                  <a:pos x="56" y="68"/>
                </a:cxn>
                <a:cxn ang="0">
                  <a:pos x="75" y="43"/>
                </a:cxn>
                <a:cxn ang="0">
                  <a:pos x="98" y="23"/>
                </a:cxn>
                <a:cxn ang="0">
                  <a:pos x="122" y="8"/>
                </a:cxn>
                <a:cxn ang="0">
                  <a:pos x="150" y="0"/>
                </a:cxn>
                <a:cxn ang="0">
                  <a:pos x="184" y="2"/>
                </a:cxn>
                <a:cxn ang="0">
                  <a:pos x="217" y="15"/>
                </a:cxn>
                <a:cxn ang="0">
                  <a:pos x="248" y="28"/>
                </a:cxn>
                <a:cxn ang="0">
                  <a:pos x="280" y="37"/>
                </a:cxn>
                <a:cxn ang="0">
                  <a:pos x="314" y="34"/>
                </a:cxn>
              </a:cxnLst>
              <a:rect l="0" t="0" r="r" b="b"/>
              <a:pathLst>
                <a:path w="486" h="217">
                  <a:moveTo>
                    <a:pt x="314" y="34"/>
                  </a:moveTo>
                  <a:lnTo>
                    <a:pt x="328" y="29"/>
                  </a:lnTo>
                  <a:lnTo>
                    <a:pt x="341" y="25"/>
                  </a:lnTo>
                  <a:lnTo>
                    <a:pt x="355" y="23"/>
                  </a:lnTo>
                  <a:lnTo>
                    <a:pt x="369" y="20"/>
                  </a:lnTo>
                  <a:lnTo>
                    <a:pt x="384" y="19"/>
                  </a:lnTo>
                  <a:lnTo>
                    <a:pt x="398" y="22"/>
                  </a:lnTo>
                  <a:lnTo>
                    <a:pt x="410" y="25"/>
                  </a:lnTo>
                  <a:lnTo>
                    <a:pt x="422" y="32"/>
                  </a:lnTo>
                  <a:lnTo>
                    <a:pt x="432" y="41"/>
                  </a:lnTo>
                  <a:lnTo>
                    <a:pt x="441" y="51"/>
                  </a:lnTo>
                  <a:lnTo>
                    <a:pt x="448" y="61"/>
                  </a:lnTo>
                  <a:lnTo>
                    <a:pt x="455" y="72"/>
                  </a:lnTo>
                  <a:lnTo>
                    <a:pt x="461" y="83"/>
                  </a:lnTo>
                  <a:lnTo>
                    <a:pt x="466" y="96"/>
                  </a:lnTo>
                  <a:lnTo>
                    <a:pt x="471" y="107"/>
                  </a:lnTo>
                  <a:lnTo>
                    <a:pt x="476" y="119"/>
                  </a:lnTo>
                  <a:lnTo>
                    <a:pt x="480" y="123"/>
                  </a:lnTo>
                  <a:lnTo>
                    <a:pt x="482" y="126"/>
                  </a:lnTo>
                  <a:lnTo>
                    <a:pt x="484" y="129"/>
                  </a:lnTo>
                  <a:lnTo>
                    <a:pt x="486" y="132"/>
                  </a:lnTo>
                  <a:lnTo>
                    <a:pt x="482" y="133"/>
                  </a:lnTo>
                  <a:lnTo>
                    <a:pt x="477" y="132"/>
                  </a:lnTo>
                  <a:lnTo>
                    <a:pt x="473" y="129"/>
                  </a:lnTo>
                  <a:lnTo>
                    <a:pt x="468" y="127"/>
                  </a:lnTo>
                  <a:lnTo>
                    <a:pt x="465" y="124"/>
                  </a:lnTo>
                  <a:lnTo>
                    <a:pt x="461" y="120"/>
                  </a:lnTo>
                  <a:lnTo>
                    <a:pt x="457" y="117"/>
                  </a:lnTo>
                  <a:lnTo>
                    <a:pt x="453" y="115"/>
                  </a:lnTo>
                  <a:lnTo>
                    <a:pt x="444" y="127"/>
                  </a:lnTo>
                  <a:lnTo>
                    <a:pt x="437" y="142"/>
                  </a:lnTo>
                  <a:lnTo>
                    <a:pt x="431" y="158"/>
                  </a:lnTo>
                  <a:lnTo>
                    <a:pt x="426" y="172"/>
                  </a:lnTo>
                  <a:lnTo>
                    <a:pt x="419" y="187"/>
                  </a:lnTo>
                  <a:lnTo>
                    <a:pt x="409" y="198"/>
                  </a:lnTo>
                  <a:lnTo>
                    <a:pt x="398" y="207"/>
                  </a:lnTo>
                  <a:lnTo>
                    <a:pt x="382" y="213"/>
                  </a:lnTo>
                  <a:lnTo>
                    <a:pt x="367" y="215"/>
                  </a:lnTo>
                  <a:lnTo>
                    <a:pt x="353" y="215"/>
                  </a:lnTo>
                  <a:lnTo>
                    <a:pt x="339" y="211"/>
                  </a:lnTo>
                  <a:lnTo>
                    <a:pt x="327" y="208"/>
                  </a:lnTo>
                  <a:lnTo>
                    <a:pt x="313" y="204"/>
                  </a:lnTo>
                  <a:lnTo>
                    <a:pt x="300" y="201"/>
                  </a:lnTo>
                  <a:lnTo>
                    <a:pt x="286" y="200"/>
                  </a:lnTo>
                  <a:lnTo>
                    <a:pt x="272" y="204"/>
                  </a:lnTo>
                  <a:lnTo>
                    <a:pt x="257" y="205"/>
                  </a:lnTo>
                  <a:lnTo>
                    <a:pt x="244" y="207"/>
                  </a:lnTo>
                  <a:lnTo>
                    <a:pt x="229" y="209"/>
                  </a:lnTo>
                  <a:lnTo>
                    <a:pt x="216" y="213"/>
                  </a:lnTo>
                  <a:lnTo>
                    <a:pt x="202" y="216"/>
                  </a:lnTo>
                  <a:lnTo>
                    <a:pt x="187" y="217"/>
                  </a:lnTo>
                  <a:lnTo>
                    <a:pt x="174" y="216"/>
                  </a:lnTo>
                  <a:lnTo>
                    <a:pt x="159" y="214"/>
                  </a:lnTo>
                  <a:lnTo>
                    <a:pt x="145" y="210"/>
                  </a:lnTo>
                  <a:lnTo>
                    <a:pt x="132" y="205"/>
                  </a:lnTo>
                  <a:lnTo>
                    <a:pt x="120" y="197"/>
                  </a:lnTo>
                  <a:lnTo>
                    <a:pt x="109" y="188"/>
                  </a:lnTo>
                  <a:lnTo>
                    <a:pt x="99" y="177"/>
                  </a:lnTo>
                  <a:lnTo>
                    <a:pt x="87" y="165"/>
                  </a:lnTo>
                  <a:lnTo>
                    <a:pt x="78" y="154"/>
                  </a:lnTo>
                  <a:lnTo>
                    <a:pt x="68" y="143"/>
                  </a:lnTo>
                  <a:lnTo>
                    <a:pt x="63" y="141"/>
                  </a:lnTo>
                  <a:lnTo>
                    <a:pt x="57" y="140"/>
                  </a:lnTo>
                  <a:lnTo>
                    <a:pt x="51" y="137"/>
                  </a:lnTo>
                  <a:lnTo>
                    <a:pt x="47" y="136"/>
                  </a:lnTo>
                  <a:lnTo>
                    <a:pt x="41" y="134"/>
                  </a:lnTo>
                  <a:lnTo>
                    <a:pt x="36" y="133"/>
                  </a:lnTo>
                  <a:lnTo>
                    <a:pt x="30" y="133"/>
                  </a:lnTo>
                  <a:lnTo>
                    <a:pt x="25" y="133"/>
                  </a:lnTo>
                  <a:lnTo>
                    <a:pt x="20" y="136"/>
                  </a:lnTo>
                  <a:lnTo>
                    <a:pt x="14" y="140"/>
                  </a:lnTo>
                  <a:lnTo>
                    <a:pt x="9" y="142"/>
                  </a:lnTo>
                  <a:lnTo>
                    <a:pt x="2" y="141"/>
                  </a:lnTo>
                  <a:lnTo>
                    <a:pt x="0" y="138"/>
                  </a:lnTo>
                  <a:lnTo>
                    <a:pt x="10" y="128"/>
                  </a:lnTo>
                  <a:lnTo>
                    <a:pt x="19" y="117"/>
                  </a:lnTo>
                  <a:lnTo>
                    <a:pt x="28" y="105"/>
                  </a:lnTo>
                  <a:lnTo>
                    <a:pt x="37" y="92"/>
                  </a:lnTo>
                  <a:lnTo>
                    <a:pt x="47" y="80"/>
                  </a:lnTo>
                  <a:lnTo>
                    <a:pt x="56" y="68"/>
                  </a:lnTo>
                  <a:lnTo>
                    <a:pt x="65" y="55"/>
                  </a:lnTo>
                  <a:lnTo>
                    <a:pt x="75" y="43"/>
                  </a:lnTo>
                  <a:lnTo>
                    <a:pt x="86" y="33"/>
                  </a:lnTo>
                  <a:lnTo>
                    <a:pt x="98" y="23"/>
                  </a:lnTo>
                  <a:lnTo>
                    <a:pt x="109" y="15"/>
                  </a:lnTo>
                  <a:lnTo>
                    <a:pt x="122" y="8"/>
                  </a:lnTo>
                  <a:lnTo>
                    <a:pt x="136" y="2"/>
                  </a:lnTo>
                  <a:lnTo>
                    <a:pt x="150" y="0"/>
                  </a:lnTo>
                  <a:lnTo>
                    <a:pt x="167" y="0"/>
                  </a:lnTo>
                  <a:lnTo>
                    <a:pt x="184" y="2"/>
                  </a:lnTo>
                  <a:lnTo>
                    <a:pt x="200" y="8"/>
                  </a:lnTo>
                  <a:lnTo>
                    <a:pt x="217" y="15"/>
                  </a:lnTo>
                  <a:lnTo>
                    <a:pt x="232" y="22"/>
                  </a:lnTo>
                  <a:lnTo>
                    <a:pt x="248" y="28"/>
                  </a:lnTo>
                  <a:lnTo>
                    <a:pt x="264" y="34"/>
                  </a:lnTo>
                  <a:lnTo>
                    <a:pt x="280" y="37"/>
                  </a:lnTo>
                  <a:lnTo>
                    <a:pt x="296" y="37"/>
                  </a:lnTo>
                  <a:lnTo>
                    <a:pt x="314" y="34"/>
                  </a:lnTo>
                  <a:close/>
                </a:path>
              </a:pathLst>
            </a:custGeom>
            <a:solidFill>
              <a:srgbClr val="000000"/>
            </a:solidFill>
            <a:ln w="9525">
              <a:noFill/>
              <a:round/>
              <a:headEnd/>
              <a:tailEnd/>
            </a:ln>
          </p:spPr>
          <p:txBody>
            <a:bodyPr/>
            <a:lstStyle/>
            <a:p>
              <a:endParaRPr lang="es-CL"/>
            </a:p>
          </p:txBody>
        </p:sp>
        <p:sp>
          <p:nvSpPr>
            <p:cNvPr id="60" name="Freeform 53"/>
            <p:cNvSpPr>
              <a:spLocks/>
            </p:cNvSpPr>
            <p:nvPr/>
          </p:nvSpPr>
          <p:spPr bwMode="auto">
            <a:xfrm>
              <a:off x="1321" y="3073"/>
              <a:ext cx="336" cy="64"/>
            </a:xfrm>
            <a:custGeom>
              <a:avLst/>
              <a:gdLst/>
              <a:ahLst/>
              <a:cxnLst>
                <a:cxn ang="0">
                  <a:pos x="247" y="23"/>
                </a:cxn>
                <a:cxn ang="0">
                  <a:pos x="260" y="16"/>
                </a:cxn>
                <a:cxn ang="0">
                  <a:pos x="275" y="9"/>
                </a:cxn>
                <a:cxn ang="0">
                  <a:pos x="290" y="5"/>
                </a:cxn>
                <a:cxn ang="0">
                  <a:pos x="304" y="7"/>
                </a:cxn>
                <a:cxn ang="0">
                  <a:pos x="316" y="13"/>
                </a:cxn>
                <a:cxn ang="0">
                  <a:pos x="329" y="20"/>
                </a:cxn>
                <a:cxn ang="0">
                  <a:pos x="335" y="32"/>
                </a:cxn>
                <a:cxn ang="0">
                  <a:pos x="320" y="42"/>
                </a:cxn>
                <a:cxn ang="0">
                  <a:pos x="287" y="46"/>
                </a:cxn>
                <a:cxn ang="0">
                  <a:pos x="252" y="52"/>
                </a:cxn>
                <a:cxn ang="0">
                  <a:pos x="218" y="57"/>
                </a:cxn>
                <a:cxn ang="0">
                  <a:pos x="184" y="61"/>
                </a:cxn>
                <a:cxn ang="0">
                  <a:pos x="149" y="63"/>
                </a:cxn>
                <a:cxn ang="0">
                  <a:pos x="115" y="64"/>
                </a:cxn>
                <a:cxn ang="0">
                  <a:pos x="80" y="62"/>
                </a:cxn>
                <a:cxn ang="0">
                  <a:pos x="54" y="58"/>
                </a:cxn>
                <a:cxn ang="0">
                  <a:pos x="39" y="53"/>
                </a:cxn>
                <a:cxn ang="0">
                  <a:pos x="24" y="49"/>
                </a:cxn>
                <a:cxn ang="0">
                  <a:pos x="8" y="43"/>
                </a:cxn>
                <a:cxn ang="0">
                  <a:pos x="5" y="36"/>
                </a:cxn>
                <a:cxn ang="0">
                  <a:pos x="15" y="27"/>
                </a:cxn>
                <a:cxn ang="0">
                  <a:pos x="26" y="21"/>
                </a:cxn>
                <a:cxn ang="0">
                  <a:pos x="39" y="14"/>
                </a:cxn>
                <a:cxn ang="0">
                  <a:pos x="61" y="5"/>
                </a:cxn>
                <a:cxn ang="0">
                  <a:pos x="94" y="0"/>
                </a:cxn>
                <a:cxn ang="0">
                  <a:pos x="129" y="5"/>
                </a:cxn>
                <a:cxn ang="0">
                  <a:pos x="160" y="15"/>
                </a:cxn>
                <a:cxn ang="0">
                  <a:pos x="182" y="24"/>
                </a:cxn>
                <a:cxn ang="0">
                  <a:pos x="198" y="26"/>
                </a:cxn>
                <a:cxn ang="0">
                  <a:pos x="215" y="27"/>
                </a:cxn>
                <a:cxn ang="0">
                  <a:pos x="231" y="26"/>
                </a:cxn>
              </a:cxnLst>
              <a:rect l="0" t="0" r="r" b="b"/>
              <a:pathLst>
                <a:path w="336" h="64">
                  <a:moveTo>
                    <a:pt x="239" y="25"/>
                  </a:moveTo>
                  <a:lnTo>
                    <a:pt x="247" y="23"/>
                  </a:lnTo>
                  <a:lnTo>
                    <a:pt x="253" y="20"/>
                  </a:lnTo>
                  <a:lnTo>
                    <a:pt x="260" y="16"/>
                  </a:lnTo>
                  <a:lnTo>
                    <a:pt x="268" y="13"/>
                  </a:lnTo>
                  <a:lnTo>
                    <a:pt x="275" y="9"/>
                  </a:lnTo>
                  <a:lnTo>
                    <a:pt x="282" y="7"/>
                  </a:lnTo>
                  <a:lnTo>
                    <a:pt x="290" y="5"/>
                  </a:lnTo>
                  <a:lnTo>
                    <a:pt x="298" y="4"/>
                  </a:lnTo>
                  <a:lnTo>
                    <a:pt x="304" y="7"/>
                  </a:lnTo>
                  <a:lnTo>
                    <a:pt x="311" y="9"/>
                  </a:lnTo>
                  <a:lnTo>
                    <a:pt x="316" y="13"/>
                  </a:lnTo>
                  <a:lnTo>
                    <a:pt x="323" y="16"/>
                  </a:lnTo>
                  <a:lnTo>
                    <a:pt x="329" y="20"/>
                  </a:lnTo>
                  <a:lnTo>
                    <a:pt x="333" y="25"/>
                  </a:lnTo>
                  <a:lnTo>
                    <a:pt x="335" y="32"/>
                  </a:lnTo>
                  <a:lnTo>
                    <a:pt x="336" y="40"/>
                  </a:lnTo>
                  <a:lnTo>
                    <a:pt x="320" y="42"/>
                  </a:lnTo>
                  <a:lnTo>
                    <a:pt x="304" y="44"/>
                  </a:lnTo>
                  <a:lnTo>
                    <a:pt x="287" y="46"/>
                  </a:lnTo>
                  <a:lnTo>
                    <a:pt x="270" y="50"/>
                  </a:lnTo>
                  <a:lnTo>
                    <a:pt x="252" y="52"/>
                  </a:lnTo>
                  <a:lnTo>
                    <a:pt x="235" y="54"/>
                  </a:lnTo>
                  <a:lnTo>
                    <a:pt x="218" y="57"/>
                  </a:lnTo>
                  <a:lnTo>
                    <a:pt x="202" y="59"/>
                  </a:lnTo>
                  <a:lnTo>
                    <a:pt x="184" y="61"/>
                  </a:lnTo>
                  <a:lnTo>
                    <a:pt x="167" y="62"/>
                  </a:lnTo>
                  <a:lnTo>
                    <a:pt x="149" y="63"/>
                  </a:lnTo>
                  <a:lnTo>
                    <a:pt x="132" y="64"/>
                  </a:lnTo>
                  <a:lnTo>
                    <a:pt x="115" y="64"/>
                  </a:lnTo>
                  <a:lnTo>
                    <a:pt x="97" y="63"/>
                  </a:lnTo>
                  <a:lnTo>
                    <a:pt x="80" y="62"/>
                  </a:lnTo>
                  <a:lnTo>
                    <a:pt x="62" y="60"/>
                  </a:lnTo>
                  <a:lnTo>
                    <a:pt x="54" y="58"/>
                  </a:lnTo>
                  <a:lnTo>
                    <a:pt x="47" y="55"/>
                  </a:lnTo>
                  <a:lnTo>
                    <a:pt x="39" y="53"/>
                  </a:lnTo>
                  <a:lnTo>
                    <a:pt x="32" y="51"/>
                  </a:lnTo>
                  <a:lnTo>
                    <a:pt x="24" y="49"/>
                  </a:lnTo>
                  <a:lnTo>
                    <a:pt x="16" y="46"/>
                  </a:lnTo>
                  <a:lnTo>
                    <a:pt x="8" y="43"/>
                  </a:lnTo>
                  <a:lnTo>
                    <a:pt x="0" y="41"/>
                  </a:lnTo>
                  <a:lnTo>
                    <a:pt x="5" y="36"/>
                  </a:lnTo>
                  <a:lnTo>
                    <a:pt x="9" y="32"/>
                  </a:lnTo>
                  <a:lnTo>
                    <a:pt x="15" y="27"/>
                  </a:lnTo>
                  <a:lnTo>
                    <a:pt x="21" y="24"/>
                  </a:lnTo>
                  <a:lnTo>
                    <a:pt x="26" y="21"/>
                  </a:lnTo>
                  <a:lnTo>
                    <a:pt x="32" y="17"/>
                  </a:lnTo>
                  <a:lnTo>
                    <a:pt x="39" y="14"/>
                  </a:lnTo>
                  <a:lnTo>
                    <a:pt x="44" y="11"/>
                  </a:lnTo>
                  <a:lnTo>
                    <a:pt x="61" y="5"/>
                  </a:lnTo>
                  <a:lnTo>
                    <a:pt x="77" y="2"/>
                  </a:lnTo>
                  <a:lnTo>
                    <a:pt x="94" y="0"/>
                  </a:lnTo>
                  <a:lnTo>
                    <a:pt x="112" y="2"/>
                  </a:lnTo>
                  <a:lnTo>
                    <a:pt x="129" y="5"/>
                  </a:lnTo>
                  <a:lnTo>
                    <a:pt x="144" y="9"/>
                  </a:lnTo>
                  <a:lnTo>
                    <a:pt x="160" y="15"/>
                  </a:lnTo>
                  <a:lnTo>
                    <a:pt x="176" y="22"/>
                  </a:lnTo>
                  <a:lnTo>
                    <a:pt x="182" y="24"/>
                  </a:lnTo>
                  <a:lnTo>
                    <a:pt x="190" y="25"/>
                  </a:lnTo>
                  <a:lnTo>
                    <a:pt x="198" y="26"/>
                  </a:lnTo>
                  <a:lnTo>
                    <a:pt x="206" y="27"/>
                  </a:lnTo>
                  <a:lnTo>
                    <a:pt x="215" y="27"/>
                  </a:lnTo>
                  <a:lnTo>
                    <a:pt x="223" y="27"/>
                  </a:lnTo>
                  <a:lnTo>
                    <a:pt x="231" y="26"/>
                  </a:lnTo>
                  <a:lnTo>
                    <a:pt x="239" y="25"/>
                  </a:lnTo>
                  <a:close/>
                </a:path>
              </a:pathLst>
            </a:custGeom>
            <a:solidFill>
              <a:srgbClr val="FFFFFF"/>
            </a:solidFill>
            <a:ln w="9525">
              <a:noFill/>
              <a:round/>
              <a:headEnd/>
              <a:tailEnd/>
            </a:ln>
          </p:spPr>
          <p:txBody>
            <a:bodyPr/>
            <a:lstStyle/>
            <a:p>
              <a:endParaRPr lang="es-CL"/>
            </a:p>
          </p:txBody>
        </p:sp>
        <p:sp>
          <p:nvSpPr>
            <p:cNvPr id="61" name="Freeform 54"/>
            <p:cNvSpPr>
              <a:spLocks/>
            </p:cNvSpPr>
            <p:nvPr/>
          </p:nvSpPr>
          <p:spPr bwMode="auto">
            <a:xfrm>
              <a:off x="901" y="3097"/>
              <a:ext cx="315" cy="608"/>
            </a:xfrm>
            <a:custGeom>
              <a:avLst/>
              <a:gdLst/>
              <a:ahLst/>
              <a:cxnLst>
                <a:cxn ang="0">
                  <a:pos x="75" y="178"/>
                </a:cxn>
                <a:cxn ang="0">
                  <a:pos x="84" y="205"/>
                </a:cxn>
                <a:cxn ang="0">
                  <a:pos x="92" y="233"/>
                </a:cxn>
                <a:cxn ang="0">
                  <a:pos x="101" y="260"/>
                </a:cxn>
                <a:cxn ang="0">
                  <a:pos x="105" y="275"/>
                </a:cxn>
                <a:cxn ang="0">
                  <a:pos x="117" y="308"/>
                </a:cxn>
                <a:cxn ang="0">
                  <a:pos x="133" y="338"/>
                </a:cxn>
                <a:cxn ang="0">
                  <a:pos x="150" y="367"/>
                </a:cxn>
                <a:cxn ang="0">
                  <a:pos x="169" y="396"/>
                </a:cxn>
                <a:cxn ang="0">
                  <a:pos x="189" y="415"/>
                </a:cxn>
                <a:cxn ang="0">
                  <a:pos x="210" y="435"/>
                </a:cxn>
                <a:cxn ang="0">
                  <a:pos x="233" y="456"/>
                </a:cxn>
                <a:cxn ang="0">
                  <a:pos x="258" y="472"/>
                </a:cxn>
                <a:cxn ang="0">
                  <a:pos x="253" y="462"/>
                </a:cxn>
                <a:cxn ang="0">
                  <a:pos x="241" y="445"/>
                </a:cxn>
                <a:cxn ang="0">
                  <a:pos x="228" y="427"/>
                </a:cxn>
                <a:cxn ang="0">
                  <a:pos x="216" y="410"/>
                </a:cxn>
                <a:cxn ang="0">
                  <a:pos x="210" y="397"/>
                </a:cxn>
                <a:cxn ang="0">
                  <a:pos x="186" y="355"/>
                </a:cxn>
                <a:cxn ang="0">
                  <a:pos x="165" y="311"/>
                </a:cxn>
                <a:cxn ang="0">
                  <a:pos x="146" y="267"/>
                </a:cxn>
                <a:cxn ang="0">
                  <a:pos x="128" y="222"/>
                </a:cxn>
                <a:cxn ang="0">
                  <a:pos x="149" y="246"/>
                </a:cxn>
                <a:cxn ang="0">
                  <a:pos x="174" y="263"/>
                </a:cxn>
                <a:cxn ang="0">
                  <a:pos x="201" y="278"/>
                </a:cxn>
                <a:cxn ang="0">
                  <a:pos x="229" y="288"/>
                </a:cxn>
                <a:cxn ang="0">
                  <a:pos x="246" y="329"/>
                </a:cxn>
                <a:cxn ang="0">
                  <a:pos x="261" y="372"/>
                </a:cxn>
                <a:cxn ang="0">
                  <a:pos x="276" y="416"/>
                </a:cxn>
                <a:cxn ang="0">
                  <a:pos x="293" y="457"/>
                </a:cxn>
                <a:cxn ang="0">
                  <a:pos x="306" y="503"/>
                </a:cxn>
                <a:cxn ang="0">
                  <a:pos x="315" y="552"/>
                </a:cxn>
                <a:cxn ang="0">
                  <a:pos x="301" y="543"/>
                </a:cxn>
                <a:cxn ang="0">
                  <a:pos x="286" y="535"/>
                </a:cxn>
                <a:cxn ang="0">
                  <a:pos x="269" y="531"/>
                </a:cxn>
                <a:cxn ang="0">
                  <a:pos x="251" y="534"/>
                </a:cxn>
                <a:cxn ang="0">
                  <a:pos x="220" y="544"/>
                </a:cxn>
                <a:cxn ang="0">
                  <a:pos x="196" y="561"/>
                </a:cxn>
                <a:cxn ang="0">
                  <a:pos x="174" y="583"/>
                </a:cxn>
                <a:cxn ang="0">
                  <a:pos x="154" y="608"/>
                </a:cxn>
                <a:cxn ang="0">
                  <a:pos x="146" y="581"/>
                </a:cxn>
                <a:cxn ang="0">
                  <a:pos x="138" y="554"/>
                </a:cxn>
                <a:cxn ang="0">
                  <a:pos x="128" y="528"/>
                </a:cxn>
                <a:cxn ang="0">
                  <a:pos x="115" y="504"/>
                </a:cxn>
                <a:cxn ang="0">
                  <a:pos x="108" y="490"/>
                </a:cxn>
                <a:cxn ang="0">
                  <a:pos x="101" y="475"/>
                </a:cxn>
                <a:cxn ang="0">
                  <a:pos x="96" y="464"/>
                </a:cxn>
                <a:cxn ang="0">
                  <a:pos x="84" y="437"/>
                </a:cxn>
                <a:cxn ang="0">
                  <a:pos x="79" y="424"/>
                </a:cxn>
                <a:cxn ang="0">
                  <a:pos x="75" y="419"/>
                </a:cxn>
                <a:cxn ang="0">
                  <a:pos x="70" y="401"/>
                </a:cxn>
                <a:cxn ang="0">
                  <a:pos x="55" y="367"/>
                </a:cxn>
                <a:cxn ang="0">
                  <a:pos x="45" y="344"/>
                </a:cxn>
                <a:cxn ang="0">
                  <a:pos x="44" y="330"/>
                </a:cxn>
                <a:cxn ang="0">
                  <a:pos x="29" y="285"/>
                </a:cxn>
                <a:cxn ang="0">
                  <a:pos x="13" y="206"/>
                </a:cxn>
                <a:cxn ang="0">
                  <a:pos x="1" y="124"/>
                </a:cxn>
                <a:cxn ang="0">
                  <a:pos x="0" y="42"/>
                </a:cxn>
                <a:cxn ang="0">
                  <a:pos x="4" y="24"/>
                </a:cxn>
                <a:cxn ang="0">
                  <a:pos x="15" y="66"/>
                </a:cxn>
                <a:cxn ang="0">
                  <a:pos x="35" y="107"/>
                </a:cxn>
                <a:cxn ang="0">
                  <a:pos x="59" y="145"/>
                </a:cxn>
              </a:cxnLst>
              <a:rect l="0" t="0" r="r" b="b"/>
              <a:pathLst>
                <a:path w="315" h="608">
                  <a:moveTo>
                    <a:pt x="71" y="164"/>
                  </a:moveTo>
                  <a:lnTo>
                    <a:pt x="75" y="178"/>
                  </a:lnTo>
                  <a:lnTo>
                    <a:pt x="80" y="190"/>
                  </a:lnTo>
                  <a:lnTo>
                    <a:pt x="84" y="205"/>
                  </a:lnTo>
                  <a:lnTo>
                    <a:pt x="88" y="218"/>
                  </a:lnTo>
                  <a:lnTo>
                    <a:pt x="92" y="233"/>
                  </a:lnTo>
                  <a:lnTo>
                    <a:pt x="97" y="246"/>
                  </a:lnTo>
                  <a:lnTo>
                    <a:pt x="101" y="260"/>
                  </a:lnTo>
                  <a:lnTo>
                    <a:pt x="107" y="273"/>
                  </a:lnTo>
                  <a:lnTo>
                    <a:pt x="105" y="275"/>
                  </a:lnTo>
                  <a:lnTo>
                    <a:pt x="110" y="291"/>
                  </a:lnTo>
                  <a:lnTo>
                    <a:pt x="117" y="308"/>
                  </a:lnTo>
                  <a:lnTo>
                    <a:pt x="125" y="322"/>
                  </a:lnTo>
                  <a:lnTo>
                    <a:pt x="133" y="338"/>
                  </a:lnTo>
                  <a:lnTo>
                    <a:pt x="141" y="353"/>
                  </a:lnTo>
                  <a:lnTo>
                    <a:pt x="150" y="367"/>
                  </a:lnTo>
                  <a:lnTo>
                    <a:pt x="159" y="382"/>
                  </a:lnTo>
                  <a:lnTo>
                    <a:pt x="169" y="396"/>
                  </a:lnTo>
                  <a:lnTo>
                    <a:pt x="179" y="404"/>
                  </a:lnTo>
                  <a:lnTo>
                    <a:pt x="189" y="415"/>
                  </a:lnTo>
                  <a:lnTo>
                    <a:pt x="200" y="425"/>
                  </a:lnTo>
                  <a:lnTo>
                    <a:pt x="210" y="435"/>
                  </a:lnTo>
                  <a:lnTo>
                    <a:pt x="222" y="446"/>
                  </a:lnTo>
                  <a:lnTo>
                    <a:pt x="233" y="456"/>
                  </a:lnTo>
                  <a:lnTo>
                    <a:pt x="245" y="465"/>
                  </a:lnTo>
                  <a:lnTo>
                    <a:pt x="258" y="472"/>
                  </a:lnTo>
                  <a:lnTo>
                    <a:pt x="259" y="471"/>
                  </a:lnTo>
                  <a:lnTo>
                    <a:pt x="253" y="462"/>
                  </a:lnTo>
                  <a:lnTo>
                    <a:pt x="246" y="454"/>
                  </a:lnTo>
                  <a:lnTo>
                    <a:pt x="241" y="445"/>
                  </a:lnTo>
                  <a:lnTo>
                    <a:pt x="235" y="436"/>
                  </a:lnTo>
                  <a:lnTo>
                    <a:pt x="228" y="427"/>
                  </a:lnTo>
                  <a:lnTo>
                    <a:pt x="223" y="418"/>
                  </a:lnTo>
                  <a:lnTo>
                    <a:pt x="216" y="410"/>
                  </a:lnTo>
                  <a:lnTo>
                    <a:pt x="210" y="401"/>
                  </a:lnTo>
                  <a:lnTo>
                    <a:pt x="210" y="397"/>
                  </a:lnTo>
                  <a:lnTo>
                    <a:pt x="197" y="376"/>
                  </a:lnTo>
                  <a:lnTo>
                    <a:pt x="186" y="355"/>
                  </a:lnTo>
                  <a:lnTo>
                    <a:pt x="174" y="334"/>
                  </a:lnTo>
                  <a:lnTo>
                    <a:pt x="165" y="311"/>
                  </a:lnTo>
                  <a:lnTo>
                    <a:pt x="156" y="290"/>
                  </a:lnTo>
                  <a:lnTo>
                    <a:pt x="146" y="267"/>
                  </a:lnTo>
                  <a:lnTo>
                    <a:pt x="137" y="245"/>
                  </a:lnTo>
                  <a:lnTo>
                    <a:pt x="128" y="222"/>
                  </a:lnTo>
                  <a:lnTo>
                    <a:pt x="138" y="235"/>
                  </a:lnTo>
                  <a:lnTo>
                    <a:pt x="149" y="246"/>
                  </a:lnTo>
                  <a:lnTo>
                    <a:pt x="161" y="255"/>
                  </a:lnTo>
                  <a:lnTo>
                    <a:pt x="174" y="263"/>
                  </a:lnTo>
                  <a:lnTo>
                    <a:pt x="188" y="271"/>
                  </a:lnTo>
                  <a:lnTo>
                    <a:pt x="201" y="278"/>
                  </a:lnTo>
                  <a:lnTo>
                    <a:pt x="216" y="283"/>
                  </a:lnTo>
                  <a:lnTo>
                    <a:pt x="229" y="288"/>
                  </a:lnTo>
                  <a:lnTo>
                    <a:pt x="238" y="308"/>
                  </a:lnTo>
                  <a:lnTo>
                    <a:pt x="246" y="329"/>
                  </a:lnTo>
                  <a:lnTo>
                    <a:pt x="254" y="351"/>
                  </a:lnTo>
                  <a:lnTo>
                    <a:pt x="261" y="372"/>
                  </a:lnTo>
                  <a:lnTo>
                    <a:pt x="268" y="394"/>
                  </a:lnTo>
                  <a:lnTo>
                    <a:pt x="276" y="416"/>
                  </a:lnTo>
                  <a:lnTo>
                    <a:pt x="283" y="437"/>
                  </a:lnTo>
                  <a:lnTo>
                    <a:pt x="293" y="457"/>
                  </a:lnTo>
                  <a:lnTo>
                    <a:pt x="300" y="480"/>
                  </a:lnTo>
                  <a:lnTo>
                    <a:pt x="306" y="503"/>
                  </a:lnTo>
                  <a:lnTo>
                    <a:pt x="310" y="528"/>
                  </a:lnTo>
                  <a:lnTo>
                    <a:pt x="315" y="552"/>
                  </a:lnTo>
                  <a:lnTo>
                    <a:pt x="308" y="547"/>
                  </a:lnTo>
                  <a:lnTo>
                    <a:pt x="301" y="543"/>
                  </a:lnTo>
                  <a:lnTo>
                    <a:pt x="293" y="538"/>
                  </a:lnTo>
                  <a:lnTo>
                    <a:pt x="286" y="535"/>
                  </a:lnTo>
                  <a:lnTo>
                    <a:pt x="277" y="533"/>
                  </a:lnTo>
                  <a:lnTo>
                    <a:pt x="269" y="531"/>
                  </a:lnTo>
                  <a:lnTo>
                    <a:pt x="260" y="531"/>
                  </a:lnTo>
                  <a:lnTo>
                    <a:pt x="251" y="534"/>
                  </a:lnTo>
                  <a:lnTo>
                    <a:pt x="235" y="537"/>
                  </a:lnTo>
                  <a:lnTo>
                    <a:pt x="220" y="544"/>
                  </a:lnTo>
                  <a:lnTo>
                    <a:pt x="208" y="552"/>
                  </a:lnTo>
                  <a:lnTo>
                    <a:pt x="196" y="561"/>
                  </a:lnTo>
                  <a:lnTo>
                    <a:pt x="184" y="572"/>
                  </a:lnTo>
                  <a:lnTo>
                    <a:pt x="174" y="583"/>
                  </a:lnTo>
                  <a:lnTo>
                    <a:pt x="164" y="595"/>
                  </a:lnTo>
                  <a:lnTo>
                    <a:pt x="154" y="608"/>
                  </a:lnTo>
                  <a:lnTo>
                    <a:pt x="151" y="594"/>
                  </a:lnTo>
                  <a:lnTo>
                    <a:pt x="146" y="581"/>
                  </a:lnTo>
                  <a:lnTo>
                    <a:pt x="143" y="567"/>
                  </a:lnTo>
                  <a:lnTo>
                    <a:pt x="138" y="554"/>
                  </a:lnTo>
                  <a:lnTo>
                    <a:pt x="134" y="542"/>
                  </a:lnTo>
                  <a:lnTo>
                    <a:pt x="128" y="528"/>
                  </a:lnTo>
                  <a:lnTo>
                    <a:pt x="123" y="516"/>
                  </a:lnTo>
                  <a:lnTo>
                    <a:pt x="115" y="504"/>
                  </a:lnTo>
                  <a:lnTo>
                    <a:pt x="111" y="497"/>
                  </a:lnTo>
                  <a:lnTo>
                    <a:pt x="108" y="490"/>
                  </a:lnTo>
                  <a:lnTo>
                    <a:pt x="105" y="482"/>
                  </a:lnTo>
                  <a:lnTo>
                    <a:pt x="101" y="475"/>
                  </a:lnTo>
                  <a:lnTo>
                    <a:pt x="101" y="475"/>
                  </a:lnTo>
                  <a:lnTo>
                    <a:pt x="96" y="464"/>
                  </a:lnTo>
                  <a:lnTo>
                    <a:pt x="90" y="451"/>
                  </a:lnTo>
                  <a:lnTo>
                    <a:pt x="84" y="437"/>
                  </a:lnTo>
                  <a:lnTo>
                    <a:pt x="78" y="426"/>
                  </a:lnTo>
                  <a:lnTo>
                    <a:pt x="79" y="424"/>
                  </a:lnTo>
                  <a:lnTo>
                    <a:pt x="78" y="420"/>
                  </a:lnTo>
                  <a:lnTo>
                    <a:pt x="75" y="419"/>
                  </a:lnTo>
                  <a:lnTo>
                    <a:pt x="73" y="418"/>
                  </a:lnTo>
                  <a:lnTo>
                    <a:pt x="70" y="401"/>
                  </a:lnTo>
                  <a:lnTo>
                    <a:pt x="63" y="384"/>
                  </a:lnTo>
                  <a:lnTo>
                    <a:pt x="55" y="367"/>
                  </a:lnTo>
                  <a:lnTo>
                    <a:pt x="50" y="349"/>
                  </a:lnTo>
                  <a:lnTo>
                    <a:pt x="45" y="344"/>
                  </a:lnTo>
                  <a:lnTo>
                    <a:pt x="44" y="337"/>
                  </a:lnTo>
                  <a:lnTo>
                    <a:pt x="44" y="330"/>
                  </a:lnTo>
                  <a:lnTo>
                    <a:pt x="41" y="324"/>
                  </a:lnTo>
                  <a:lnTo>
                    <a:pt x="29" y="285"/>
                  </a:lnTo>
                  <a:lnTo>
                    <a:pt x="20" y="246"/>
                  </a:lnTo>
                  <a:lnTo>
                    <a:pt x="13" y="206"/>
                  </a:lnTo>
                  <a:lnTo>
                    <a:pt x="6" y="165"/>
                  </a:lnTo>
                  <a:lnTo>
                    <a:pt x="1" y="124"/>
                  </a:lnTo>
                  <a:lnTo>
                    <a:pt x="0" y="82"/>
                  </a:lnTo>
                  <a:lnTo>
                    <a:pt x="0" y="42"/>
                  </a:lnTo>
                  <a:lnTo>
                    <a:pt x="2" y="0"/>
                  </a:lnTo>
                  <a:lnTo>
                    <a:pt x="4" y="24"/>
                  </a:lnTo>
                  <a:lnTo>
                    <a:pt x="8" y="45"/>
                  </a:lnTo>
                  <a:lnTo>
                    <a:pt x="15" y="66"/>
                  </a:lnTo>
                  <a:lnTo>
                    <a:pt x="24" y="87"/>
                  </a:lnTo>
                  <a:lnTo>
                    <a:pt x="35" y="107"/>
                  </a:lnTo>
                  <a:lnTo>
                    <a:pt x="46" y="126"/>
                  </a:lnTo>
                  <a:lnTo>
                    <a:pt x="59" y="145"/>
                  </a:lnTo>
                  <a:lnTo>
                    <a:pt x="71" y="164"/>
                  </a:lnTo>
                  <a:close/>
                </a:path>
              </a:pathLst>
            </a:custGeom>
            <a:solidFill>
              <a:srgbClr val="FFFFFF"/>
            </a:solidFill>
            <a:ln w="9525">
              <a:noFill/>
              <a:round/>
              <a:headEnd/>
              <a:tailEnd/>
            </a:ln>
          </p:spPr>
          <p:txBody>
            <a:bodyPr/>
            <a:lstStyle/>
            <a:p>
              <a:endParaRPr lang="es-CL"/>
            </a:p>
          </p:txBody>
        </p:sp>
        <p:sp>
          <p:nvSpPr>
            <p:cNvPr id="62" name="Freeform 55"/>
            <p:cNvSpPr>
              <a:spLocks/>
            </p:cNvSpPr>
            <p:nvPr/>
          </p:nvSpPr>
          <p:spPr bwMode="auto">
            <a:xfrm>
              <a:off x="1254" y="3243"/>
              <a:ext cx="447" cy="134"/>
            </a:xfrm>
            <a:custGeom>
              <a:avLst/>
              <a:gdLst/>
              <a:ahLst/>
              <a:cxnLst>
                <a:cxn ang="0">
                  <a:pos x="444" y="16"/>
                </a:cxn>
                <a:cxn ang="0">
                  <a:pos x="428" y="45"/>
                </a:cxn>
                <a:cxn ang="0">
                  <a:pos x="412" y="64"/>
                </a:cxn>
                <a:cxn ang="0">
                  <a:pos x="406" y="79"/>
                </a:cxn>
                <a:cxn ang="0">
                  <a:pos x="399" y="92"/>
                </a:cxn>
                <a:cxn ang="0">
                  <a:pos x="390" y="105"/>
                </a:cxn>
                <a:cxn ang="0">
                  <a:pos x="371" y="112"/>
                </a:cxn>
                <a:cxn ang="0">
                  <a:pos x="345" y="118"/>
                </a:cxn>
                <a:cxn ang="0">
                  <a:pos x="319" y="124"/>
                </a:cxn>
                <a:cxn ang="0">
                  <a:pos x="292" y="128"/>
                </a:cxn>
                <a:cxn ang="0">
                  <a:pos x="271" y="130"/>
                </a:cxn>
                <a:cxn ang="0">
                  <a:pos x="255" y="133"/>
                </a:cxn>
                <a:cxn ang="0">
                  <a:pos x="240" y="133"/>
                </a:cxn>
                <a:cxn ang="0">
                  <a:pos x="225" y="133"/>
                </a:cxn>
                <a:cxn ang="0">
                  <a:pos x="210" y="134"/>
                </a:cxn>
                <a:cxn ang="0">
                  <a:pos x="194" y="133"/>
                </a:cxn>
                <a:cxn ang="0">
                  <a:pos x="179" y="132"/>
                </a:cxn>
                <a:cxn ang="0">
                  <a:pos x="163" y="129"/>
                </a:cxn>
                <a:cxn ang="0">
                  <a:pos x="136" y="124"/>
                </a:cxn>
                <a:cxn ang="0">
                  <a:pos x="103" y="103"/>
                </a:cxn>
                <a:cxn ang="0">
                  <a:pos x="76" y="75"/>
                </a:cxn>
                <a:cxn ang="0">
                  <a:pos x="52" y="44"/>
                </a:cxn>
                <a:cxn ang="0">
                  <a:pos x="33" y="27"/>
                </a:cxn>
                <a:cxn ang="0">
                  <a:pos x="23" y="23"/>
                </a:cxn>
                <a:cxn ang="0">
                  <a:pos x="12" y="17"/>
                </a:cxn>
                <a:cxn ang="0">
                  <a:pos x="5" y="10"/>
                </a:cxn>
                <a:cxn ang="0">
                  <a:pos x="18" y="7"/>
                </a:cxn>
                <a:cxn ang="0">
                  <a:pos x="52" y="19"/>
                </a:cxn>
                <a:cxn ang="0">
                  <a:pos x="82" y="41"/>
                </a:cxn>
                <a:cxn ang="0">
                  <a:pos x="110" y="66"/>
                </a:cxn>
                <a:cxn ang="0">
                  <a:pos x="136" y="82"/>
                </a:cxn>
                <a:cxn ang="0">
                  <a:pos x="162" y="85"/>
                </a:cxn>
                <a:cxn ang="0">
                  <a:pos x="188" y="87"/>
                </a:cxn>
                <a:cxn ang="0">
                  <a:pos x="215" y="88"/>
                </a:cxn>
                <a:cxn ang="0">
                  <a:pos x="230" y="88"/>
                </a:cxn>
                <a:cxn ang="0">
                  <a:pos x="232" y="84"/>
                </a:cxn>
                <a:cxn ang="0">
                  <a:pos x="237" y="88"/>
                </a:cxn>
                <a:cxn ang="0">
                  <a:pos x="254" y="88"/>
                </a:cxn>
                <a:cxn ang="0">
                  <a:pos x="269" y="89"/>
                </a:cxn>
                <a:cxn ang="0">
                  <a:pos x="283" y="89"/>
                </a:cxn>
                <a:cxn ang="0">
                  <a:pos x="298" y="88"/>
                </a:cxn>
                <a:cxn ang="0">
                  <a:pos x="317" y="89"/>
                </a:cxn>
                <a:cxn ang="0">
                  <a:pos x="337" y="89"/>
                </a:cxn>
                <a:cxn ang="0">
                  <a:pos x="355" y="84"/>
                </a:cxn>
                <a:cxn ang="0">
                  <a:pos x="378" y="73"/>
                </a:cxn>
                <a:cxn ang="0">
                  <a:pos x="398" y="55"/>
                </a:cxn>
                <a:cxn ang="0">
                  <a:pos x="416" y="32"/>
                </a:cxn>
                <a:cxn ang="0">
                  <a:pos x="436" y="9"/>
                </a:cxn>
              </a:cxnLst>
              <a:rect l="0" t="0" r="r" b="b"/>
              <a:pathLst>
                <a:path w="447" h="134">
                  <a:moveTo>
                    <a:pt x="447" y="0"/>
                  </a:moveTo>
                  <a:lnTo>
                    <a:pt x="444" y="16"/>
                  </a:lnTo>
                  <a:lnTo>
                    <a:pt x="438" y="30"/>
                  </a:lnTo>
                  <a:lnTo>
                    <a:pt x="428" y="45"/>
                  </a:lnTo>
                  <a:lnTo>
                    <a:pt x="418" y="59"/>
                  </a:lnTo>
                  <a:lnTo>
                    <a:pt x="412" y="64"/>
                  </a:lnTo>
                  <a:lnTo>
                    <a:pt x="409" y="71"/>
                  </a:lnTo>
                  <a:lnTo>
                    <a:pt x="406" y="79"/>
                  </a:lnTo>
                  <a:lnTo>
                    <a:pt x="402" y="85"/>
                  </a:lnTo>
                  <a:lnTo>
                    <a:pt x="399" y="92"/>
                  </a:lnTo>
                  <a:lnTo>
                    <a:pt x="396" y="99"/>
                  </a:lnTo>
                  <a:lnTo>
                    <a:pt x="390" y="105"/>
                  </a:lnTo>
                  <a:lnTo>
                    <a:pt x="383" y="109"/>
                  </a:lnTo>
                  <a:lnTo>
                    <a:pt x="371" y="112"/>
                  </a:lnTo>
                  <a:lnTo>
                    <a:pt x="357" y="115"/>
                  </a:lnTo>
                  <a:lnTo>
                    <a:pt x="345" y="118"/>
                  </a:lnTo>
                  <a:lnTo>
                    <a:pt x="332" y="120"/>
                  </a:lnTo>
                  <a:lnTo>
                    <a:pt x="319" y="124"/>
                  </a:lnTo>
                  <a:lnTo>
                    <a:pt x="306" y="126"/>
                  </a:lnTo>
                  <a:lnTo>
                    <a:pt x="292" y="128"/>
                  </a:lnTo>
                  <a:lnTo>
                    <a:pt x="278" y="129"/>
                  </a:lnTo>
                  <a:lnTo>
                    <a:pt x="271" y="130"/>
                  </a:lnTo>
                  <a:lnTo>
                    <a:pt x="263" y="132"/>
                  </a:lnTo>
                  <a:lnTo>
                    <a:pt x="255" y="133"/>
                  </a:lnTo>
                  <a:lnTo>
                    <a:pt x="248" y="133"/>
                  </a:lnTo>
                  <a:lnTo>
                    <a:pt x="240" y="133"/>
                  </a:lnTo>
                  <a:lnTo>
                    <a:pt x="233" y="133"/>
                  </a:lnTo>
                  <a:lnTo>
                    <a:pt x="225" y="133"/>
                  </a:lnTo>
                  <a:lnTo>
                    <a:pt x="218" y="133"/>
                  </a:lnTo>
                  <a:lnTo>
                    <a:pt x="210" y="134"/>
                  </a:lnTo>
                  <a:lnTo>
                    <a:pt x="202" y="134"/>
                  </a:lnTo>
                  <a:lnTo>
                    <a:pt x="194" y="133"/>
                  </a:lnTo>
                  <a:lnTo>
                    <a:pt x="187" y="133"/>
                  </a:lnTo>
                  <a:lnTo>
                    <a:pt x="179" y="132"/>
                  </a:lnTo>
                  <a:lnTo>
                    <a:pt x="171" y="130"/>
                  </a:lnTo>
                  <a:lnTo>
                    <a:pt x="163" y="129"/>
                  </a:lnTo>
                  <a:lnTo>
                    <a:pt x="155" y="128"/>
                  </a:lnTo>
                  <a:lnTo>
                    <a:pt x="136" y="124"/>
                  </a:lnTo>
                  <a:lnTo>
                    <a:pt x="119" y="116"/>
                  </a:lnTo>
                  <a:lnTo>
                    <a:pt x="103" y="103"/>
                  </a:lnTo>
                  <a:lnTo>
                    <a:pt x="90" y="90"/>
                  </a:lnTo>
                  <a:lnTo>
                    <a:pt x="76" y="75"/>
                  </a:lnTo>
                  <a:lnTo>
                    <a:pt x="64" y="60"/>
                  </a:lnTo>
                  <a:lnTo>
                    <a:pt x="52" y="44"/>
                  </a:lnTo>
                  <a:lnTo>
                    <a:pt x="38" y="29"/>
                  </a:lnTo>
                  <a:lnTo>
                    <a:pt x="33" y="27"/>
                  </a:lnTo>
                  <a:lnTo>
                    <a:pt x="27" y="26"/>
                  </a:lnTo>
                  <a:lnTo>
                    <a:pt x="23" y="23"/>
                  </a:lnTo>
                  <a:lnTo>
                    <a:pt x="18" y="20"/>
                  </a:lnTo>
                  <a:lnTo>
                    <a:pt x="12" y="17"/>
                  </a:lnTo>
                  <a:lnTo>
                    <a:pt x="8" y="14"/>
                  </a:lnTo>
                  <a:lnTo>
                    <a:pt x="5" y="10"/>
                  </a:lnTo>
                  <a:lnTo>
                    <a:pt x="0" y="6"/>
                  </a:lnTo>
                  <a:lnTo>
                    <a:pt x="18" y="7"/>
                  </a:lnTo>
                  <a:lnTo>
                    <a:pt x="36" y="11"/>
                  </a:lnTo>
                  <a:lnTo>
                    <a:pt x="52" y="19"/>
                  </a:lnTo>
                  <a:lnTo>
                    <a:pt x="67" y="28"/>
                  </a:lnTo>
                  <a:lnTo>
                    <a:pt x="82" y="41"/>
                  </a:lnTo>
                  <a:lnTo>
                    <a:pt x="97" y="53"/>
                  </a:lnTo>
                  <a:lnTo>
                    <a:pt x="110" y="66"/>
                  </a:lnTo>
                  <a:lnTo>
                    <a:pt x="123" y="79"/>
                  </a:lnTo>
                  <a:lnTo>
                    <a:pt x="136" y="82"/>
                  </a:lnTo>
                  <a:lnTo>
                    <a:pt x="149" y="83"/>
                  </a:lnTo>
                  <a:lnTo>
                    <a:pt x="162" y="85"/>
                  </a:lnTo>
                  <a:lnTo>
                    <a:pt x="174" y="87"/>
                  </a:lnTo>
                  <a:lnTo>
                    <a:pt x="188" y="87"/>
                  </a:lnTo>
                  <a:lnTo>
                    <a:pt x="201" y="87"/>
                  </a:lnTo>
                  <a:lnTo>
                    <a:pt x="215" y="88"/>
                  </a:lnTo>
                  <a:lnTo>
                    <a:pt x="230" y="88"/>
                  </a:lnTo>
                  <a:lnTo>
                    <a:pt x="230" y="88"/>
                  </a:lnTo>
                  <a:lnTo>
                    <a:pt x="232" y="87"/>
                  </a:lnTo>
                  <a:lnTo>
                    <a:pt x="232" y="84"/>
                  </a:lnTo>
                  <a:lnTo>
                    <a:pt x="232" y="83"/>
                  </a:lnTo>
                  <a:lnTo>
                    <a:pt x="237" y="88"/>
                  </a:lnTo>
                  <a:lnTo>
                    <a:pt x="245" y="89"/>
                  </a:lnTo>
                  <a:lnTo>
                    <a:pt x="254" y="88"/>
                  </a:lnTo>
                  <a:lnTo>
                    <a:pt x="262" y="89"/>
                  </a:lnTo>
                  <a:lnTo>
                    <a:pt x="269" y="89"/>
                  </a:lnTo>
                  <a:lnTo>
                    <a:pt x="276" y="89"/>
                  </a:lnTo>
                  <a:lnTo>
                    <a:pt x="283" y="89"/>
                  </a:lnTo>
                  <a:lnTo>
                    <a:pt x="289" y="88"/>
                  </a:lnTo>
                  <a:lnTo>
                    <a:pt x="298" y="88"/>
                  </a:lnTo>
                  <a:lnTo>
                    <a:pt x="308" y="89"/>
                  </a:lnTo>
                  <a:lnTo>
                    <a:pt x="317" y="89"/>
                  </a:lnTo>
                  <a:lnTo>
                    <a:pt x="327" y="90"/>
                  </a:lnTo>
                  <a:lnTo>
                    <a:pt x="337" y="89"/>
                  </a:lnTo>
                  <a:lnTo>
                    <a:pt x="346" y="88"/>
                  </a:lnTo>
                  <a:lnTo>
                    <a:pt x="355" y="84"/>
                  </a:lnTo>
                  <a:lnTo>
                    <a:pt x="364" y="80"/>
                  </a:lnTo>
                  <a:lnTo>
                    <a:pt x="378" y="73"/>
                  </a:lnTo>
                  <a:lnTo>
                    <a:pt x="388" y="65"/>
                  </a:lnTo>
                  <a:lnTo>
                    <a:pt x="398" y="55"/>
                  </a:lnTo>
                  <a:lnTo>
                    <a:pt x="407" y="43"/>
                  </a:lnTo>
                  <a:lnTo>
                    <a:pt x="416" y="32"/>
                  </a:lnTo>
                  <a:lnTo>
                    <a:pt x="426" y="20"/>
                  </a:lnTo>
                  <a:lnTo>
                    <a:pt x="436" y="9"/>
                  </a:lnTo>
                  <a:lnTo>
                    <a:pt x="447" y="0"/>
                  </a:lnTo>
                  <a:close/>
                </a:path>
              </a:pathLst>
            </a:custGeom>
            <a:solidFill>
              <a:srgbClr val="000000"/>
            </a:solidFill>
            <a:ln w="9525">
              <a:noFill/>
              <a:round/>
              <a:headEnd/>
              <a:tailEnd/>
            </a:ln>
          </p:spPr>
          <p:txBody>
            <a:bodyPr/>
            <a:lstStyle/>
            <a:p>
              <a:endParaRPr lang="es-CL"/>
            </a:p>
          </p:txBody>
        </p:sp>
        <p:sp>
          <p:nvSpPr>
            <p:cNvPr id="63" name="Freeform 56"/>
            <p:cNvSpPr>
              <a:spLocks/>
            </p:cNvSpPr>
            <p:nvPr/>
          </p:nvSpPr>
          <p:spPr bwMode="auto">
            <a:xfrm>
              <a:off x="1605" y="3310"/>
              <a:ext cx="286" cy="418"/>
            </a:xfrm>
            <a:custGeom>
              <a:avLst/>
              <a:gdLst/>
              <a:ahLst/>
              <a:cxnLst>
                <a:cxn ang="0">
                  <a:pos x="281" y="80"/>
                </a:cxn>
                <a:cxn ang="0">
                  <a:pos x="279" y="88"/>
                </a:cxn>
                <a:cxn ang="0">
                  <a:pos x="273" y="112"/>
                </a:cxn>
                <a:cxn ang="0">
                  <a:pos x="260" y="148"/>
                </a:cxn>
                <a:cxn ang="0">
                  <a:pos x="247" y="183"/>
                </a:cxn>
                <a:cxn ang="0">
                  <a:pos x="232" y="217"/>
                </a:cxn>
                <a:cxn ang="0">
                  <a:pos x="221" y="245"/>
                </a:cxn>
                <a:cxn ang="0">
                  <a:pos x="213" y="268"/>
                </a:cxn>
                <a:cxn ang="0">
                  <a:pos x="204" y="289"/>
                </a:cxn>
                <a:cxn ang="0">
                  <a:pos x="193" y="309"/>
                </a:cxn>
                <a:cxn ang="0">
                  <a:pos x="185" y="325"/>
                </a:cxn>
                <a:cxn ang="0">
                  <a:pos x="177" y="334"/>
                </a:cxn>
                <a:cxn ang="0">
                  <a:pos x="166" y="359"/>
                </a:cxn>
                <a:cxn ang="0">
                  <a:pos x="159" y="399"/>
                </a:cxn>
                <a:cxn ang="0">
                  <a:pos x="154" y="411"/>
                </a:cxn>
                <a:cxn ang="0">
                  <a:pos x="120" y="397"/>
                </a:cxn>
                <a:cxn ang="0">
                  <a:pos x="84" y="389"/>
                </a:cxn>
                <a:cxn ang="0">
                  <a:pos x="47" y="390"/>
                </a:cxn>
                <a:cxn ang="0">
                  <a:pos x="23" y="399"/>
                </a:cxn>
                <a:cxn ang="0">
                  <a:pos x="7" y="405"/>
                </a:cxn>
                <a:cxn ang="0">
                  <a:pos x="16" y="389"/>
                </a:cxn>
                <a:cxn ang="0">
                  <a:pos x="49" y="353"/>
                </a:cxn>
                <a:cxn ang="0">
                  <a:pos x="82" y="315"/>
                </a:cxn>
                <a:cxn ang="0">
                  <a:pos x="111" y="275"/>
                </a:cxn>
                <a:cxn ang="0">
                  <a:pos x="129" y="241"/>
                </a:cxn>
                <a:cxn ang="0">
                  <a:pos x="145" y="218"/>
                </a:cxn>
                <a:cxn ang="0">
                  <a:pos x="170" y="184"/>
                </a:cxn>
                <a:cxn ang="0">
                  <a:pos x="205" y="133"/>
                </a:cxn>
                <a:cxn ang="0">
                  <a:pos x="237" y="80"/>
                </a:cxn>
                <a:cxn ang="0">
                  <a:pos x="267" y="26"/>
                </a:cxn>
                <a:cxn ang="0">
                  <a:pos x="285" y="18"/>
                </a:cxn>
                <a:cxn ang="0">
                  <a:pos x="285" y="58"/>
                </a:cxn>
              </a:cxnLst>
              <a:rect l="0" t="0" r="r" b="b"/>
              <a:pathLst>
                <a:path w="286" h="418">
                  <a:moveTo>
                    <a:pt x="283" y="77"/>
                  </a:moveTo>
                  <a:lnTo>
                    <a:pt x="281" y="80"/>
                  </a:lnTo>
                  <a:lnTo>
                    <a:pt x="279" y="84"/>
                  </a:lnTo>
                  <a:lnTo>
                    <a:pt x="279" y="88"/>
                  </a:lnTo>
                  <a:lnTo>
                    <a:pt x="278" y="93"/>
                  </a:lnTo>
                  <a:lnTo>
                    <a:pt x="273" y="112"/>
                  </a:lnTo>
                  <a:lnTo>
                    <a:pt x="267" y="130"/>
                  </a:lnTo>
                  <a:lnTo>
                    <a:pt x="260" y="148"/>
                  </a:lnTo>
                  <a:lnTo>
                    <a:pt x="254" y="166"/>
                  </a:lnTo>
                  <a:lnTo>
                    <a:pt x="247" y="183"/>
                  </a:lnTo>
                  <a:lnTo>
                    <a:pt x="240" y="200"/>
                  </a:lnTo>
                  <a:lnTo>
                    <a:pt x="232" y="217"/>
                  </a:lnTo>
                  <a:lnTo>
                    <a:pt x="225" y="235"/>
                  </a:lnTo>
                  <a:lnTo>
                    <a:pt x="221" y="245"/>
                  </a:lnTo>
                  <a:lnTo>
                    <a:pt x="218" y="257"/>
                  </a:lnTo>
                  <a:lnTo>
                    <a:pt x="213" y="268"/>
                  </a:lnTo>
                  <a:lnTo>
                    <a:pt x="209" y="278"/>
                  </a:lnTo>
                  <a:lnTo>
                    <a:pt x="204" y="289"/>
                  </a:lnTo>
                  <a:lnTo>
                    <a:pt x="199" y="299"/>
                  </a:lnTo>
                  <a:lnTo>
                    <a:pt x="193" y="309"/>
                  </a:lnTo>
                  <a:lnTo>
                    <a:pt x="187" y="320"/>
                  </a:lnTo>
                  <a:lnTo>
                    <a:pt x="185" y="325"/>
                  </a:lnTo>
                  <a:lnTo>
                    <a:pt x="182" y="330"/>
                  </a:lnTo>
                  <a:lnTo>
                    <a:pt x="177" y="334"/>
                  </a:lnTo>
                  <a:lnTo>
                    <a:pt x="175" y="340"/>
                  </a:lnTo>
                  <a:lnTo>
                    <a:pt x="166" y="359"/>
                  </a:lnTo>
                  <a:lnTo>
                    <a:pt x="159" y="379"/>
                  </a:lnTo>
                  <a:lnTo>
                    <a:pt x="159" y="399"/>
                  </a:lnTo>
                  <a:lnTo>
                    <a:pt x="168" y="418"/>
                  </a:lnTo>
                  <a:lnTo>
                    <a:pt x="154" y="411"/>
                  </a:lnTo>
                  <a:lnTo>
                    <a:pt x="138" y="403"/>
                  </a:lnTo>
                  <a:lnTo>
                    <a:pt x="120" y="397"/>
                  </a:lnTo>
                  <a:lnTo>
                    <a:pt x="102" y="391"/>
                  </a:lnTo>
                  <a:lnTo>
                    <a:pt x="84" y="389"/>
                  </a:lnTo>
                  <a:lnTo>
                    <a:pt x="65" y="388"/>
                  </a:lnTo>
                  <a:lnTo>
                    <a:pt x="47" y="390"/>
                  </a:lnTo>
                  <a:lnTo>
                    <a:pt x="30" y="395"/>
                  </a:lnTo>
                  <a:lnTo>
                    <a:pt x="23" y="399"/>
                  </a:lnTo>
                  <a:lnTo>
                    <a:pt x="15" y="403"/>
                  </a:lnTo>
                  <a:lnTo>
                    <a:pt x="7" y="405"/>
                  </a:lnTo>
                  <a:lnTo>
                    <a:pt x="0" y="408"/>
                  </a:lnTo>
                  <a:lnTo>
                    <a:pt x="16" y="389"/>
                  </a:lnTo>
                  <a:lnTo>
                    <a:pt x="32" y="371"/>
                  </a:lnTo>
                  <a:lnTo>
                    <a:pt x="49" y="353"/>
                  </a:lnTo>
                  <a:lnTo>
                    <a:pt x="66" y="334"/>
                  </a:lnTo>
                  <a:lnTo>
                    <a:pt x="82" y="315"/>
                  </a:lnTo>
                  <a:lnTo>
                    <a:pt x="97" y="296"/>
                  </a:lnTo>
                  <a:lnTo>
                    <a:pt x="111" y="275"/>
                  </a:lnTo>
                  <a:lnTo>
                    <a:pt x="124" y="253"/>
                  </a:lnTo>
                  <a:lnTo>
                    <a:pt x="129" y="241"/>
                  </a:lnTo>
                  <a:lnTo>
                    <a:pt x="137" y="230"/>
                  </a:lnTo>
                  <a:lnTo>
                    <a:pt x="145" y="218"/>
                  </a:lnTo>
                  <a:lnTo>
                    <a:pt x="151" y="207"/>
                  </a:lnTo>
                  <a:lnTo>
                    <a:pt x="170" y="184"/>
                  </a:lnTo>
                  <a:lnTo>
                    <a:pt x="188" y="159"/>
                  </a:lnTo>
                  <a:lnTo>
                    <a:pt x="205" y="133"/>
                  </a:lnTo>
                  <a:lnTo>
                    <a:pt x="222" y="107"/>
                  </a:lnTo>
                  <a:lnTo>
                    <a:pt x="237" y="80"/>
                  </a:lnTo>
                  <a:lnTo>
                    <a:pt x="251" y="53"/>
                  </a:lnTo>
                  <a:lnTo>
                    <a:pt x="267" y="26"/>
                  </a:lnTo>
                  <a:lnTo>
                    <a:pt x="282" y="0"/>
                  </a:lnTo>
                  <a:lnTo>
                    <a:pt x="285" y="18"/>
                  </a:lnTo>
                  <a:lnTo>
                    <a:pt x="286" y="38"/>
                  </a:lnTo>
                  <a:lnTo>
                    <a:pt x="285" y="58"/>
                  </a:lnTo>
                  <a:lnTo>
                    <a:pt x="283" y="77"/>
                  </a:lnTo>
                  <a:close/>
                </a:path>
              </a:pathLst>
            </a:custGeom>
            <a:solidFill>
              <a:srgbClr val="FFFFFF"/>
            </a:solidFill>
            <a:ln w="9525">
              <a:noFill/>
              <a:round/>
              <a:headEnd/>
              <a:tailEnd/>
            </a:ln>
          </p:spPr>
          <p:txBody>
            <a:bodyPr/>
            <a:lstStyle/>
            <a:p>
              <a:endParaRPr lang="es-CL"/>
            </a:p>
          </p:txBody>
        </p:sp>
        <p:sp>
          <p:nvSpPr>
            <p:cNvPr id="64" name="Freeform 57"/>
            <p:cNvSpPr>
              <a:spLocks/>
            </p:cNvSpPr>
            <p:nvPr/>
          </p:nvSpPr>
          <p:spPr bwMode="auto">
            <a:xfrm>
              <a:off x="1261" y="3645"/>
              <a:ext cx="312" cy="197"/>
            </a:xfrm>
            <a:custGeom>
              <a:avLst/>
              <a:gdLst/>
              <a:ahLst/>
              <a:cxnLst>
                <a:cxn ang="0">
                  <a:pos x="164" y="35"/>
                </a:cxn>
                <a:cxn ang="0">
                  <a:pos x="190" y="32"/>
                </a:cxn>
                <a:cxn ang="0">
                  <a:pos x="216" y="28"/>
                </a:cxn>
                <a:cxn ang="0">
                  <a:pos x="240" y="27"/>
                </a:cxn>
                <a:cxn ang="0">
                  <a:pos x="245" y="34"/>
                </a:cxn>
                <a:cxn ang="0">
                  <a:pos x="229" y="43"/>
                </a:cxn>
                <a:cxn ang="0">
                  <a:pos x="212" y="52"/>
                </a:cxn>
                <a:cxn ang="0">
                  <a:pos x="195" y="61"/>
                </a:cxn>
                <a:cxn ang="0">
                  <a:pos x="185" y="64"/>
                </a:cxn>
                <a:cxn ang="0">
                  <a:pos x="159" y="82"/>
                </a:cxn>
                <a:cxn ang="0">
                  <a:pos x="132" y="97"/>
                </a:cxn>
                <a:cxn ang="0">
                  <a:pos x="103" y="109"/>
                </a:cxn>
                <a:cxn ang="0">
                  <a:pos x="75" y="123"/>
                </a:cxn>
                <a:cxn ang="0">
                  <a:pos x="68" y="123"/>
                </a:cxn>
                <a:cxn ang="0">
                  <a:pos x="64" y="125"/>
                </a:cxn>
                <a:cxn ang="0">
                  <a:pos x="86" y="132"/>
                </a:cxn>
                <a:cxn ang="0">
                  <a:pos x="116" y="128"/>
                </a:cxn>
                <a:cxn ang="0">
                  <a:pos x="145" y="123"/>
                </a:cxn>
                <a:cxn ang="0">
                  <a:pos x="174" y="116"/>
                </a:cxn>
                <a:cxn ang="0">
                  <a:pos x="204" y="107"/>
                </a:cxn>
                <a:cxn ang="0">
                  <a:pos x="236" y="96"/>
                </a:cxn>
                <a:cxn ang="0">
                  <a:pos x="266" y="83"/>
                </a:cxn>
                <a:cxn ang="0">
                  <a:pos x="296" y="69"/>
                </a:cxn>
                <a:cxn ang="0">
                  <a:pos x="300" y="76"/>
                </a:cxn>
                <a:cxn ang="0">
                  <a:pos x="274" y="100"/>
                </a:cxn>
                <a:cxn ang="0">
                  <a:pos x="246" y="125"/>
                </a:cxn>
                <a:cxn ang="0">
                  <a:pos x="217" y="146"/>
                </a:cxn>
                <a:cxn ang="0">
                  <a:pos x="182" y="162"/>
                </a:cxn>
                <a:cxn ang="0">
                  <a:pos x="142" y="172"/>
                </a:cxn>
                <a:cxn ang="0">
                  <a:pos x="103" y="182"/>
                </a:cxn>
                <a:cxn ang="0">
                  <a:pos x="64" y="192"/>
                </a:cxn>
                <a:cxn ang="0">
                  <a:pos x="37" y="172"/>
                </a:cxn>
                <a:cxn ang="0">
                  <a:pos x="26" y="123"/>
                </a:cxn>
                <a:cxn ang="0">
                  <a:pos x="16" y="74"/>
                </a:cxn>
                <a:cxn ang="0">
                  <a:pos x="5" y="25"/>
                </a:cxn>
                <a:cxn ang="0">
                  <a:pos x="14" y="14"/>
                </a:cxn>
                <a:cxn ang="0">
                  <a:pos x="50" y="31"/>
                </a:cxn>
                <a:cxn ang="0">
                  <a:pos x="90" y="37"/>
                </a:cxn>
                <a:cxn ang="0">
                  <a:pos x="131" y="37"/>
                </a:cxn>
              </a:cxnLst>
              <a:rect l="0" t="0" r="r" b="b"/>
              <a:pathLst>
                <a:path w="312" h="197">
                  <a:moveTo>
                    <a:pt x="151" y="36"/>
                  </a:moveTo>
                  <a:lnTo>
                    <a:pt x="164" y="35"/>
                  </a:lnTo>
                  <a:lnTo>
                    <a:pt x="177" y="33"/>
                  </a:lnTo>
                  <a:lnTo>
                    <a:pt x="190" y="32"/>
                  </a:lnTo>
                  <a:lnTo>
                    <a:pt x="202" y="30"/>
                  </a:lnTo>
                  <a:lnTo>
                    <a:pt x="216" y="28"/>
                  </a:lnTo>
                  <a:lnTo>
                    <a:pt x="228" y="27"/>
                  </a:lnTo>
                  <a:lnTo>
                    <a:pt x="240" y="27"/>
                  </a:lnTo>
                  <a:lnTo>
                    <a:pt x="253" y="28"/>
                  </a:lnTo>
                  <a:lnTo>
                    <a:pt x="245" y="34"/>
                  </a:lnTo>
                  <a:lnTo>
                    <a:pt x="237" y="39"/>
                  </a:lnTo>
                  <a:lnTo>
                    <a:pt x="229" y="43"/>
                  </a:lnTo>
                  <a:lnTo>
                    <a:pt x="220" y="47"/>
                  </a:lnTo>
                  <a:lnTo>
                    <a:pt x="212" y="52"/>
                  </a:lnTo>
                  <a:lnTo>
                    <a:pt x="203" y="56"/>
                  </a:lnTo>
                  <a:lnTo>
                    <a:pt x="195" y="61"/>
                  </a:lnTo>
                  <a:lnTo>
                    <a:pt x="187" y="67"/>
                  </a:lnTo>
                  <a:lnTo>
                    <a:pt x="185" y="64"/>
                  </a:lnTo>
                  <a:lnTo>
                    <a:pt x="173" y="73"/>
                  </a:lnTo>
                  <a:lnTo>
                    <a:pt x="159" y="82"/>
                  </a:lnTo>
                  <a:lnTo>
                    <a:pt x="146" y="90"/>
                  </a:lnTo>
                  <a:lnTo>
                    <a:pt x="132" y="97"/>
                  </a:lnTo>
                  <a:lnTo>
                    <a:pt x="118" y="104"/>
                  </a:lnTo>
                  <a:lnTo>
                    <a:pt x="103" y="109"/>
                  </a:lnTo>
                  <a:lnTo>
                    <a:pt x="89" y="116"/>
                  </a:lnTo>
                  <a:lnTo>
                    <a:pt x="75" y="123"/>
                  </a:lnTo>
                  <a:lnTo>
                    <a:pt x="72" y="123"/>
                  </a:lnTo>
                  <a:lnTo>
                    <a:pt x="68" y="123"/>
                  </a:lnTo>
                  <a:lnTo>
                    <a:pt x="66" y="124"/>
                  </a:lnTo>
                  <a:lnTo>
                    <a:pt x="64" y="125"/>
                  </a:lnTo>
                  <a:lnTo>
                    <a:pt x="71" y="132"/>
                  </a:lnTo>
                  <a:lnTo>
                    <a:pt x="86" y="132"/>
                  </a:lnTo>
                  <a:lnTo>
                    <a:pt x="101" y="131"/>
                  </a:lnTo>
                  <a:lnTo>
                    <a:pt x="116" y="128"/>
                  </a:lnTo>
                  <a:lnTo>
                    <a:pt x="130" y="126"/>
                  </a:lnTo>
                  <a:lnTo>
                    <a:pt x="145" y="123"/>
                  </a:lnTo>
                  <a:lnTo>
                    <a:pt x="159" y="119"/>
                  </a:lnTo>
                  <a:lnTo>
                    <a:pt x="174" y="116"/>
                  </a:lnTo>
                  <a:lnTo>
                    <a:pt x="189" y="113"/>
                  </a:lnTo>
                  <a:lnTo>
                    <a:pt x="204" y="107"/>
                  </a:lnTo>
                  <a:lnTo>
                    <a:pt x="220" y="101"/>
                  </a:lnTo>
                  <a:lnTo>
                    <a:pt x="236" y="96"/>
                  </a:lnTo>
                  <a:lnTo>
                    <a:pt x="251" y="89"/>
                  </a:lnTo>
                  <a:lnTo>
                    <a:pt x="266" y="83"/>
                  </a:lnTo>
                  <a:lnTo>
                    <a:pt x="282" y="77"/>
                  </a:lnTo>
                  <a:lnTo>
                    <a:pt x="296" y="69"/>
                  </a:lnTo>
                  <a:lnTo>
                    <a:pt x="312" y="62"/>
                  </a:lnTo>
                  <a:lnTo>
                    <a:pt x="300" y="76"/>
                  </a:lnTo>
                  <a:lnTo>
                    <a:pt x="287" y="88"/>
                  </a:lnTo>
                  <a:lnTo>
                    <a:pt x="274" y="100"/>
                  </a:lnTo>
                  <a:lnTo>
                    <a:pt x="259" y="113"/>
                  </a:lnTo>
                  <a:lnTo>
                    <a:pt x="246" y="125"/>
                  </a:lnTo>
                  <a:lnTo>
                    <a:pt x="231" y="136"/>
                  </a:lnTo>
                  <a:lnTo>
                    <a:pt x="217" y="146"/>
                  </a:lnTo>
                  <a:lnTo>
                    <a:pt x="202" y="158"/>
                  </a:lnTo>
                  <a:lnTo>
                    <a:pt x="182" y="162"/>
                  </a:lnTo>
                  <a:lnTo>
                    <a:pt x="163" y="167"/>
                  </a:lnTo>
                  <a:lnTo>
                    <a:pt x="142" y="172"/>
                  </a:lnTo>
                  <a:lnTo>
                    <a:pt x="123" y="177"/>
                  </a:lnTo>
                  <a:lnTo>
                    <a:pt x="103" y="182"/>
                  </a:lnTo>
                  <a:lnTo>
                    <a:pt x="84" y="188"/>
                  </a:lnTo>
                  <a:lnTo>
                    <a:pt x="64" y="192"/>
                  </a:lnTo>
                  <a:lnTo>
                    <a:pt x="44" y="197"/>
                  </a:lnTo>
                  <a:lnTo>
                    <a:pt x="37" y="172"/>
                  </a:lnTo>
                  <a:lnTo>
                    <a:pt x="31" y="147"/>
                  </a:lnTo>
                  <a:lnTo>
                    <a:pt x="26" y="123"/>
                  </a:lnTo>
                  <a:lnTo>
                    <a:pt x="20" y="98"/>
                  </a:lnTo>
                  <a:lnTo>
                    <a:pt x="16" y="74"/>
                  </a:lnTo>
                  <a:lnTo>
                    <a:pt x="11" y="50"/>
                  </a:lnTo>
                  <a:lnTo>
                    <a:pt x="5" y="25"/>
                  </a:lnTo>
                  <a:lnTo>
                    <a:pt x="0" y="0"/>
                  </a:lnTo>
                  <a:lnTo>
                    <a:pt x="14" y="14"/>
                  </a:lnTo>
                  <a:lnTo>
                    <a:pt x="31" y="24"/>
                  </a:lnTo>
                  <a:lnTo>
                    <a:pt x="50" y="31"/>
                  </a:lnTo>
                  <a:lnTo>
                    <a:pt x="69" y="35"/>
                  </a:lnTo>
                  <a:lnTo>
                    <a:pt x="90" y="37"/>
                  </a:lnTo>
                  <a:lnTo>
                    <a:pt x="110" y="39"/>
                  </a:lnTo>
                  <a:lnTo>
                    <a:pt x="131" y="37"/>
                  </a:lnTo>
                  <a:lnTo>
                    <a:pt x="151" y="36"/>
                  </a:lnTo>
                  <a:close/>
                </a:path>
              </a:pathLst>
            </a:custGeom>
            <a:solidFill>
              <a:srgbClr val="FFC1A5"/>
            </a:solidFill>
            <a:ln w="9525">
              <a:noFill/>
              <a:round/>
              <a:headEnd/>
              <a:tailEnd/>
            </a:ln>
          </p:spPr>
          <p:txBody>
            <a:bodyPr/>
            <a:lstStyle/>
            <a:p>
              <a:endParaRPr lang="es-CL"/>
            </a:p>
          </p:txBody>
        </p:sp>
        <p:sp>
          <p:nvSpPr>
            <p:cNvPr id="65" name="Freeform 58"/>
            <p:cNvSpPr>
              <a:spLocks/>
            </p:cNvSpPr>
            <p:nvPr/>
          </p:nvSpPr>
          <p:spPr bwMode="auto">
            <a:xfrm>
              <a:off x="1183" y="2552"/>
              <a:ext cx="79" cy="78"/>
            </a:xfrm>
            <a:custGeom>
              <a:avLst/>
              <a:gdLst/>
              <a:ahLst/>
              <a:cxnLst>
                <a:cxn ang="0">
                  <a:pos x="40" y="78"/>
                </a:cxn>
                <a:cxn ang="0">
                  <a:pos x="47" y="77"/>
                </a:cxn>
                <a:cxn ang="0">
                  <a:pos x="54" y="74"/>
                </a:cxn>
                <a:cxn ang="0">
                  <a:pos x="61" y="71"/>
                </a:cxn>
                <a:cxn ang="0">
                  <a:pos x="68" y="65"/>
                </a:cxn>
                <a:cxn ang="0">
                  <a:pos x="72" y="60"/>
                </a:cxn>
                <a:cxn ang="0">
                  <a:pos x="76" y="53"/>
                </a:cxn>
                <a:cxn ang="0">
                  <a:pos x="78" y="45"/>
                </a:cxn>
                <a:cxn ang="0">
                  <a:pos x="79" y="37"/>
                </a:cxn>
                <a:cxn ang="0">
                  <a:pos x="78" y="29"/>
                </a:cxn>
                <a:cxn ang="0">
                  <a:pos x="76" y="23"/>
                </a:cxn>
                <a:cxn ang="0">
                  <a:pos x="72" y="16"/>
                </a:cxn>
                <a:cxn ang="0">
                  <a:pos x="68" y="10"/>
                </a:cxn>
                <a:cxn ang="0">
                  <a:pos x="61" y="6"/>
                </a:cxn>
                <a:cxn ang="0">
                  <a:pos x="54" y="2"/>
                </a:cxn>
                <a:cxn ang="0">
                  <a:pos x="47" y="0"/>
                </a:cxn>
                <a:cxn ang="0">
                  <a:pos x="40" y="0"/>
                </a:cxn>
                <a:cxn ang="0">
                  <a:pos x="32" y="0"/>
                </a:cxn>
                <a:cxn ang="0">
                  <a:pos x="25" y="2"/>
                </a:cxn>
                <a:cxn ang="0">
                  <a:pos x="18" y="6"/>
                </a:cxn>
                <a:cxn ang="0">
                  <a:pos x="11" y="10"/>
                </a:cxn>
                <a:cxn ang="0">
                  <a:pos x="7" y="16"/>
                </a:cxn>
                <a:cxn ang="0">
                  <a:pos x="4" y="23"/>
                </a:cxn>
                <a:cxn ang="0">
                  <a:pos x="1" y="29"/>
                </a:cxn>
                <a:cxn ang="0">
                  <a:pos x="0" y="37"/>
                </a:cxn>
                <a:cxn ang="0">
                  <a:pos x="1" y="45"/>
                </a:cxn>
                <a:cxn ang="0">
                  <a:pos x="4" y="53"/>
                </a:cxn>
                <a:cxn ang="0">
                  <a:pos x="7" y="60"/>
                </a:cxn>
                <a:cxn ang="0">
                  <a:pos x="11" y="65"/>
                </a:cxn>
                <a:cxn ang="0">
                  <a:pos x="18" y="71"/>
                </a:cxn>
                <a:cxn ang="0">
                  <a:pos x="25" y="74"/>
                </a:cxn>
                <a:cxn ang="0">
                  <a:pos x="32" y="77"/>
                </a:cxn>
                <a:cxn ang="0">
                  <a:pos x="40" y="78"/>
                </a:cxn>
              </a:cxnLst>
              <a:rect l="0" t="0" r="r" b="b"/>
              <a:pathLst>
                <a:path w="79" h="78">
                  <a:moveTo>
                    <a:pt x="40" y="78"/>
                  </a:moveTo>
                  <a:lnTo>
                    <a:pt x="47" y="77"/>
                  </a:lnTo>
                  <a:lnTo>
                    <a:pt x="54" y="74"/>
                  </a:lnTo>
                  <a:lnTo>
                    <a:pt x="61" y="71"/>
                  </a:lnTo>
                  <a:lnTo>
                    <a:pt x="68" y="65"/>
                  </a:lnTo>
                  <a:lnTo>
                    <a:pt x="72" y="60"/>
                  </a:lnTo>
                  <a:lnTo>
                    <a:pt x="76" y="53"/>
                  </a:lnTo>
                  <a:lnTo>
                    <a:pt x="78" y="45"/>
                  </a:lnTo>
                  <a:lnTo>
                    <a:pt x="79" y="37"/>
                  </a:lnTo>
                  <a:lnTo>
                    <a:pt x="78" y="29"/>
                  </a:lnTo>
                  <a:lnTo>
                    <a:pt x="76" y="23"/>
                  </a:lnTo>
                  <a:lnTo>
                    <a:pt x="72" y="16"/>
                  </a:lnTo>
                  <a:lnTo>
                    <a:pt x="68" y="10"/>
                  </a:lnTo>
                  <a:lnTo>
                    <a:pt x="61" y="6"/>
                  </a:lnTo>
                  <a:lnTo>
                    <a:pt x="54" y="2"/>
                  </a:lnTo>
                  <a:lnTo>
                    <a:pt x="47" y="0"/>
                  </a:lnTo>
                  <a:lnTo>
                    <a:pt x="40" y="0"/>
                  </a:lnTo>
                  <a:lnTo>
                    <a:pt x="32" y="0"/>
                  </a:lnTo>
                  <a:lnTo>
                    <a:pt x="25" y="2"/>
                  </a:lnTo>
                  <a:lnTo>
                    <a:pt x="18" y="6"/>
                  </a:lnTo>
                  <a:lnTo>
                    <a:pt x="11" y="10"/>
                  </a:lnTo>
                  <a:lnTo>
                    <a:pt x="7" y="16"/>
                  </a:lnTo>
                  <a:lnTo>
                    <a:pt x="4" y="23"/>
                  </a:lnTo>
                  <a:lnTo>
                    <a:pt x="1" y="29"/>
                  </a:lnTo>
                  <a:lnTo>
                    <a:pt x="0" y="37"/>
                  </a:lnTo>
                  <a:lnTo>
                    <a:pt x="1" y="45"/>
                  </a:lnTo>
                  <a:lnTo>
                    <a:pt x="4" y="53"/>
                  </a:lnTo>
                  <a:lnTo>
                    <a:pt x="7" y="60"/>
                  </a:lnTo>
                  <a:lnTo>
                    <a:pt x="11" y="65"/>
                  </a:lnTo>
                  <a:lnTo>
                    <a:pt x="18" y="71"/>
                  </a:lnTo>
                  <a:lnTo>
                    <a:pt x="25" y="74"/>
                  </a:lnTo>
                  <a:lnTo>
                    <a:pt x="32" y="77"/>
                  </a:lnTo>
                  <a:lnTo>
                    <a:pt x="40" y="78"/>
                  </a:lnTo>
                  <a:close/>
                </a:path>
              </a:pathLst>
            </a:custGeom>
            <a:solidFill>
              <a:srgbClr val="000000"/>
            </a:solidFill>
            <a:ln w="9525">
              <a:noFill/>
              <a:round/>
              <a:headEnd/>
              <a:tailEnd/>
            </a:ln>
          </p:spPr>
          <p:txBody>
            <a:bodyPr/>
            <a:lstStyle/>
            <a:p>
              <a:endParaRPr lang="es-CL"/>
            </a:p>
          </p:txBody>
        </p:sp>
        <p:sp>
          <p:nvSpPr>
            <p:cNvPr id="66" name="Freeform 59"/>
            <p:cNvSpPr>
              <a:spLocks/>
            </p:cNvSpPr>
            <p:nvPr/>
          </p:nvSpPr>
          <p:spPr bwMode="auto">
            <a:xfrm>
              <a:off x="1200" y="2567"/>
              <a:ext cx="44" cy="44"/>
            </a:xfrm>
            <a:custGeom>
              <a:avLst/>
              <a:gdLst/>
              <a:ahLst/>
              <a:cxnLst>
                <a:cxn ang="0">
                  <a:pos x="23" y="44"/>
                </a:cxn>
                <a:cxn ang="0">
                  <a:pos x="32" y="41"/>
                </a:cxn>
                <a:cxn ang="0">
                  <a:pos x="38" y="37"/>
                </a:cxn>
                <a:cxn ang="0">
                  <a:pos x="43" y="30"/>
                </a:cxn>
                <a:cxn ang="0">
                  <a:pos x="44" y="21"/>
                </a:cxn>
                <a:cxn ang="0">
                  <a:pos x="43" y="12"/>
                </a:cxn>
                <a:cxn ang="0">
                  <a:pos x="38" y="5"/>
                </a:cxn>
                <a:cxn ang="0">
                  <a:pos x="32" y="1"/>
                </a:cxn>
                <a:cxn ang="0">
                  <a:pos x="23" y="0"/>
                </a:cxn>
                <a:cxn ang="0">
                  <a:pos x="14" y="1"/>
                </a:cxn>
                <a:cxn ang="0">
                  <a:pos x="7" y="5"/>
                </a:cxn>
                <a:cxn ang="0">
                  <a:pos x="2" y="12"/>
                </a:cxn>
                <a:cxn ang="0">
                  <a:pos x="0" y="21"/>
                </a:cxn>
                <a:cxn ang="0">
                  <a:pos x="2" y="30"/>
                </a:cxn>
                <a:cxn ang="0">
                  <a:pos x="7" y="37"/>
                </a:cxn>
                <a:cxn ang="0">
                  <a:pos x="14" y="41"/>
                </a:cxn>
                <a:cxn ang="0">
                  <a:pos x="23" y="44"/>
                </a:cxn>
              </a:cxnLst>
              <a:rect l="0" t="0" r="r" b="b"/>
              <a:pathLst>
                <a:path w="44" h="44">
                  <a:moveTo>
                    <a:pt x="23" y="44"/>
                  </a:moveTo>
                  <a:lnTo>
                    <a:pt x="32" y="41"/>
                  </a:lnTo>
                  <a:lnTo>
                    <a:pt x="38" y="37"/>
                  </a:lnTo>
                  <a:lnTo>
                    <a:pt x="43" y="30"/>
                  </a:lnTo>
                  <a:lnTo>
                    <a:pt x="44" y="21"/>
                  </a:lnTo>
                  <a:lnTo>
                    <a:pt x="43" y="12"/>
                  </a:lnTo>
                  <a:lnTo>
                    <a:pt x="38" y="5"/>
                  </a:lnTo>
                  <a:lnTo>
                    <a:pt x="32" y="1"/>
                  </a:lnTo>
                  <a:lnTo>
                    <a:pt x="23" y="0"/>
                  </a:lnTo>
                  <a:lnTo>
                    <a:pt x="14" y="1"/>
                  </a:lnTo>
                  <a:lnTo>
                    <a:pt x="7" y="5"/>
                  </a:lnTo>
                  <a:lnTo>
                    <a:pt x="2" y="12"/>
                  </a:lnTo>
                  <a:lnTo>
                    <a:pt x="0" y="21"/>
                  </a:lnTo>
                  <a:lnTo>
                    <a:pt x="2" y="30"/>
                  </a:lnTo>
                  <a:lnTo>
                    <a:pt x="7" y="37"/>
                  </a:lnTo>
                  <a:lnTo>
                    <a:pt x="14" y="41"/>
                  </a:lnTo>
                  <a:lnTo>
                    <a:pt x="23" y="44"/>
                  </a:lnTo>
                  <a:close/>
                </a:path>
              </a:pathLst>
            </a:custGeom>
            <a:solidFill>
              <a:srgbClr val="00FF82"/>
            </a:solidFill>
            <a:ln w="9525">
              <a:noFill/>
              <a:round/>
              <a:headEnd/>
              <a:tailEnd/>
            </a:ln>
          </p:spPr>
          <p:txBody>
            <a:bodyPr/>
            <a:lstStyle/>
            <a:p>
              <a:endParaRPr lang="es-CL"/>
            </a:p>
          </p:txBody>
        </p:sp>
        <p:sp>
          <p:nvSpPr>
            <p:cNvPr id="67" name="Freeform 60"/>
            <p:cNvSpPr>
              <a:spLocks/>
            </p:cNvSpPr>
            <p:nvPr/>
          </p:nvSpPr>
          <p:spPr bwMode="auto">
            <a:xfrm>
              <a:off x="1210" y="2560"/>
              <a:ext cx="35" cy="33"/>
            </a:xfrm>
            <a:custGeom>
              <a:avLst/>
              <a:gdLst/>
              <a:ahLst/>
              <a:cxnLst>
                <a:cxn ang="0">
                  <a:pos x="17" y="33"/>
                </a:cxn>
                <a:cxn ang="0">
                  <a:pos x="24" y="31"/>
                </a:cxn>
                <a:cxn ang="0">
                  <a:pos x="29" y="28"/>
                </a:cxn>
                <a:cxn ang="0">
                  <a:pos x="34" y="24"/>
                </a:cxn>
                <a:cxn ang="0">
                  <a:pos x="35" y="17"/>
                </a:cxn>
                <a:cxn ang="0">
                  <a:pos x="34" y="10"/>
                </a:cxn>
                <a:cxn ang="0">
                  <a:pos x="29" y="4"/>
                </a:cxn>
                <a:cxn ang="0">
                  <a:pos x="24" y="1"/>
                </a:cxn>
                <a:cxn ang="0">
                  <a:pos x="17" y="0"/>
                </a:cxn>
                <a:cxn ang="0">
                  <a:pos x="10" y="1"/>
                </a:cxn>
                <a:cxn ang="0">
                  <a:pos x="6" y="4"/>
                </a:cxn>
                <a:cxn ang="0">
                  <a:pos x="1" y="10"/>
                </a:cxn>
                <a:cxn ang="0">
                  <a:pos x="0" y="17"/>
                </a:cxn>
                <a:cxn ang="0">
                  <a:pos x="1" y="24"/>
                </a:cxn>
                <a:cxn ang="0">
                  <a:pos x="6" y="28"/>
                </a:cxn>
                <a:cxn ang="0">
                  <a:pos x="10" y="31"/>
                </a:cxn>
                <a:cxn ang="0">
                  <a:pos x="17" y="33"/>
                </a:cxn>
              </a:cxnLst>
              <a:rect l="0" t="0" r="r" b="b"/>
              <a:pathLst>
                <a:path w="35" h="33">
                  <a:moveTo>
                    <a:pt x="17" y="33"/>
                  </a:moveTo>
                  <a:lnTo>
                    <a:pt x="24" y="31"/>
                  </a:lnTo>
                  <a:lnTo>
                    <a:pt x="29" y="28"/>
                  </a:lnTo>
                  <a:lnTo>
                    <a:pt x="34" y="24"/>
                  </a:lnTo>
                  <a:lnTo>
                    <a:pt x="35" y="17"/>
                  </a:lnTo>
                  <a:lnTo>
                    <a:pt x="34" y="10"/>
                  </a:lnTo>
                  <a:lnTo>
                    <a:pt x="29" y="4"/>
                  </a:lnTo>
                  <a:lnTo>
                    <a:pt x="24" y="1"/>
                  </a:lnTo>
                  <a:lnTo>
                    <a:pt x="17" y="0"/>
                  </a:lnTo>
                  <a:lnTo>
                    <a:pt x="10" y="1"/>
                  </a:lnTo>
                  <a:lnTo>
                    <a:pt x="6" y="4"/>
                  </a:lnTo>
                  <a:lnTo>
                    <a:pt x="1" y="10"/>
                  </a:lnTo>
                  <a:lnTo>
                    <a:pt x="0" y="17"/>
                  </a:lnTo>
                  <a:lnTo>
                    <a:pt x="1" y="24"/>
                  </a:lnTo>
                  <a:lnTo>
                    <a:pt x="6" y="28"/>
                  </a:lnTo>
                  <a:lnTo>
                    <a:pt x="10" y="31"/>
                  </a:lnTo>
                  <a:lnTo>
                    <a:pt x="17" y="33"/>
                  </a:lnTo>
                  <a:close/>
                </a:path>
              </a:pathLst>
            </a:custGeom>
            <a:solidFill>
              <a:srgbClr val="000000"/>
            </a:solidFill>
            <a:ln w="9525">
              <a:noFill/>
              <a:round/>
              <a:headEnd/>
              <a:tailEnd/>
            </a:ln>
          </p:spPr>
          <p:txBody>
            <a:bodyPr/>
            <a:lstStyle/>
            <a:p>
              <a:endParaRPr lang="es-CL"/>
            </a:p>
          </p:txBody>
        </p:sp>
        <p:sp>
          <p:nvSpPr>
            <p:cNvPr id="68" name="Freeform 61"/>
            <p:cNvSpPr>
              <a:spLocks/>
            </p:cNvSpPr>
            <p:nvPr/>
          </p:nvSpPr>
          <p:spPr bwMode="auto">
            <a:xfrm>
              <a:off x="1202" y="2562"/>
              <a:ext cx="22" cy="19"/>
            </a:xfrm>
            <a:custGeom>
              <a:avLst/>
              <a:gdLst/>
              <a:ahLst/>
              <a:cxnLst>
                <a:cxn ang="0">
                  <a:pos x="12" y="19"/>
                </a:cxn>
                <a:cxn ang="0">
                  <a:pos x="16" y="18"/>
                </a:cxn>
                <a:cxn ang="0">
                  <a:pos x="18" y="16"/>
                </a:cxn>
                <a:cxn ang="0">
                  <a:pos x="21" y="14"/>
                </a:cxn>
                <a:cxn ang="0">
                  <a:pos x="22" y="10"/>
                </a:cxn>
                <a:cxn ang="0">
                  <a:pos x="21" y="6"/>
                </a:cxn>
                <a:cxn ang="0">
                  <a:pos x="18" y="4"/>
                </a:cxn>
                <a:cxn ang="0">
                  <a:pos x="16" y="1"/>
                </a:cxn>
                <a:cxn ang="0">
                  <a:pos x="12" y="0"/>
                </a:cxn>
                <a:cxn ang="0">
                  <a:pos x="7" y="1"/>
                </a:cxn>
                <a:cxn ang="0">
                  <a:pos x="4" y="4"/>
                </a:cxn>
                <a:cxn ang="0">
                  <a:pos x="1" y="6"/>
                </a:cxn>
                <a:cxn ang="0">
                  <a:pos x="0" y="10"/>
                </a:cxn>
                <a:cxn ang="0">
                  <a:pos x="1" y="14"/>
                </a:cxn>
                <a:cxn ang="0">
                  <a:pos x="4" y="16"/>
                </a:cxn>
                <a:cxn ang="0">
                  <a:pos x="7" y="18"/>
                </a:cxn>
                <a:cxn ang="0">
                  <a:pos x="12" y="19"/>
                </a:cxn>
              </a:cxnLst>
              <a:rect l="0" t="0" r="r" b="b"/>
              <a:pathLst>
                <a:path w="22" h="19">
                  <a:moveTo>
                    <a:pt x="12" y="19"/>
                  </a:moveTo>
                  <a:lnTo>
                    <a:pt x="16" y="18"/>
                  </a:lnTo>
                  <a:lnTo>
                    <a:pt x="18" y="16"/>
                  </a:lnTo>
                  <a:lnTo>
                    <a:pt x="21" y="14"/>
                  </a:lnTo>
                  <a:lnTo>
                    <a:pt x="22" y="10"/>
                  </a:lnTo>
                  <a:lnTo>
                    <a:pt x="21" y="6"/>
                  </a:lnTo>
                  <a:lnTo>
                    <a:pt x="18" y="4"/>
                  </a:lnTo>
                  <a:lnTo>
                    <a:pt x="16" y="1"/>
                  </a:lnTo>
                  <a:lnTo>
                    <a:pt x="12" y="0"/>
                  </a:lnTo>
                  <a:lnTo>
                    <a:pt x="7" y="1"/>
                  </a:lnTo>
                  <a:lnTo>
                    <a:pt x="4" y="4"/>
                  </a:lnTo>
                  <a:lnTo>
                    <a:pt x="1" y="6"/>
                  </a:lnTo>
                  <a:lnTo>
                    <a:pt x="0" y="10"/>
                  </a:lnTo>
                  <a:lnTo>
                    <a:pt x="1" y="14"/>
                  </a:lnTo>
                  <a:lnTo>
                    <a:pt x="4" y="16"/>
                  </a:lnTo>
                  <a:lnTo>
                    <a:pt x="7" y="18"/>
                  </a:lnTo>
                  <a:lnTo>
                    <a:pt x="12" y="19"/>
                  </a:lnTo>
                  <a:close/>
                </a:path>
              </a:pathLst>
            </a:custGeom>
            <a:solidFill>
              <a:srgbClr val="FFFFFF"/>
            </a:solidFill>
            <a:ln w="9525">
              <a:noFill/>
              <a:round/>
              <a:headEnd/>
              <a:tailEnd/>
            </a:ln>
          </p:spPr>
          <p:txBody>
            <a:bodyPr/>
            <a:lstStyle/>
            <a:p>
              <a:endParaRPr lang="es-CL"/>
            </a:p>
          </p:txBody>
        </p:sp>
        <p:sp>
          <p:nvSpPr>
            <p:cNvPr id="69" name="Freeform 62"/>
            <p:cNvSpPr>
              <a:spLocks/>
            </p:cNvSpPr>
            <p:nvPr/>
          </p:nvSpPr>
          <p:spPr bwMode="auto">
            <a:xfrm>
              <a:off x="1663" y="2522"/>
              <a:ext cx="251" cy="138"/>
            </a:xfrm>
            <a:custGeom>
              <a:avLst/>
              <a:gdLst/>
              <a:ahLst/>
              <a:cxnLst>
                <a:cxn ang="0">
                  <a:pos x="0" y="75"/>
                </a:cxn>
                <a:cxn ang="0">
                  <a:pos x="53" y="14"/>
                </a:cxn>
                <a:cxn ang="0">
                  <a:pos x="133" y="0"/>
                </a:cxn>
                <a:cxn ang="0">
                  <a:pos x="208" y="42"/>
                </a:cxn>
                <a:cxn ang="0">
                  <a:pos x="251" y="87"/>
                </a:cxn>
                <a:cxn ang="0">
                  <a:pos x="220" y="110"/>
                </a:cxn>
                <a:cxn ang="0">
                  <a:pos x="173" y="138"/>
                </a:cxn>
                <a:cxn ang="0">
                  <a:pos x="100" y="128"/>
                </a:cxn>
                <a:cxn ang="0">
                  <a:pos x="26" y="98"/>
                </a:cxn>
                <a:cxn ang="0">
                  <a:pos x="0" y="75"/>
                </a:cxn>
              </a:cxnLst>
              <a:rect l="0" t="0" r="r" b="b"/>
              <a:pathLst>
                <a:path w="251" h="138">
                  <a:moveTo>
                    <a:pt x="0" y="75"/>
                  </a:moveTo>
                  <a:lnTo>
                    <a:pt x="53" y="14"/>
                  </a:lnTo>
                  <a:lnTo>
                    <a:pt x="133" y="0"/>
                  </a:lnTo>
                  <a:lnTo>
                    <a:pt x="208" y="42"/>
                  </a:lnTo>
                  <a:lnTo>
                    <a:pt x="251" y="87"/>
                  </a:lnTo>
                  <a:lnTo>
                    <a:pt x="220" y="110"/>
                  </a:lnTo>
                  <a:lnTo>
                    <a:pt x="173" y="138"/>
                  </a:lnTo>
                  <a:lnTo>
                    <a:pt x="100" y="128"/>
                  </a:lnTo>
                  <a:lnTo>
                    <a:pt x="26" y="98"/>
                  </a:lnTo>
                  <a:lnTo>
                    <a:pt x="0" y="75"/>
                  </a:lnTo>
                  <a:close/>
                </a:path>
              </a:pathLst>
            </a:custGeom>
            <a:solidFill>
              <a:srgbClr val="FFFFFF"/>
            </a:solidFill>
            <a:ln w="9525">
              <a:noFill/>
              <a:round/>
              <a:headEnd/>
              <a:tailEnd/>
            </a:ln>
          </p:spPr>
          <p:txBody>
            <a:bodyPr/>
            <a:lstStyle/>
            <a:p>
              <a:endParaRPr lang="es-CL"/>
            </a:p>
          </p:txBody>
        </p:sp>
        <p:sp>
          <p:nvSpPr>
            <p:cNvPr id="70" name="Freeform 63"/>
            <p:cNvSpPr>
              <a:spLocks/>
            </p:cNvSpPr>
            <p:nvPr/>
          </p:nvSpPr>
          <p:spPr bwMode="auto">
            <a:xfrm>
              <a:off x="1642" y="2508"/>
              <a:ext cx="309" cy="223"/>
            </a:xfrm>
            <a:custGeom>
              <a:avLst/>
              <a:gdLst/>
              <a:ahLst/>
              <a:cxnLst>
                <a:cxn ang="0">
                  <a:pos x="303" y="109"/>
                </a:cxn>
                <a:cxn ang="0">
                  <a:pos x="300" y="126"/>
                </a:cxn>
                <a:cxn ang="0">
                  <a:pos x="285" y="147"/>
                </a:cxn>
                <a:cxn ang="0">
                  <a:pos x="257" y="186"/>
                </a:cxn>
                <a:cxn ang="0">
                  <a:pos x="218" y="212"/>
                </a:cxn>
                <a:cxn ang="0">
                  <a:pos x="183" y="223"/>
                </a:cxn>
                <a:cxn ang="0">
                  <a:pos x="168" y="221"/>
                </a:cxn>
                <a:cxn ang="0">
                  <a:pos x="202" y="201"/>
                </a:cxn>
                <a:cxn ang="0">
                  <a:pos x="230" y="172"/>
                </a:cxn>
                <a:cxn ang="0">
                  <a:pos x="248" y="146"/>
                </a:cxn>
                <a:cxn ang="0">
                  <a:pos x="235" y="154"/>
                </a:cxn>
                <a:cxn ang="0">
                  <a:pos x="220" y="160"/>
                </a:cxn>
                <a:cxn ang="0">
                  <a:pos x="201" y="163"/>
                </a:cxn>
                <a:cxn ang="0">
                  <a:pos x="173" y="164"/>
                </a:cxn>
                <a:cxn ang="0">
                  <a:pos x="146" y="156"/>
                </a:cxn>
                <a:cxn ang="0">
                  <a:pos x="81" y="122"/>
                </a:cxn>
                <a:cxn ang="0">
                  <a:pos x="122" y="132"/>
                </a:cxn>
                <a:cxn ang="0">
                  <a:pos x="167" y="141"/>
                </a:cxn>
                <a:cxn ang="0">
                  <a:pos x="202" y="128"/>
                </a:cxn>
                <a:cxn ang="0">
                  <a:pos x="223" y="112"/>
                </a:cxn>
                <a:cxn ang="0">
                  <a:pos x="233" y="89"/>
                </a:cxn>
                <a:cxn ang="0">
                  <a:pos x="215" y="65"/>
                </a:cxn>
                <a:cxn ang="0">
                  <a:pos x="187" y="44"/>
                </a:cxn>
                <a:cxn ang="0">
                  <a:pos x="156" y="28"/>
                </a:cxn>
                <a:cxn ang="0">
                  <a:pos x="128" y="32"/>
                </a:cxn>
                <a:cxn ang="0">
                  <a:pos x="100" y="35"/>
                </a:cxn>
                <a:cxn ang="0">
                  <a:pos x="73" y="45"/>
                </a:cxn>
                <a:cxn ang="0">
                  <a:pos x="57" y="81"/>
                </a:cxn>
                <a:cxn ang="0">
                  <a:pos x="65" y="115"/>
                </a:cxn>
                <a:cxn ang="0">
                  <a:pos x="54" y="122"/>
                </a:cxn>
                <a:cxn ang="0">
                  <a:pos x="33" y="119"/>
                </a:cxn>
                <a:cxn ang="0">
                  <a:pos x="32" y="145"/>
                </a:cxn>
                <a:cxn ang="0">
                  <a:pos x="45" y="168"/>
                </a:cxn>
                <a:cxn ang="0">
                  <a:pos x="36" y="169"/>
                </a:cxn>
                <a:cxn ang="0">
                  <a:pos x="18" y="154"/>
                </a:cxn>
                <a:cxn ang="0">
                  <a:pos x="4" y="134"/>
                </a:cxn>
                <a:cxn ang="0">
                  <a:pos x="5" y="91"/>
                </a:cxn>
                <a:cxn ang="0">
                  <a:pos x="32" y="58"/>
                </a:cxn>
                <a:cxn ang="0">
                  <a:pos x="50" y="31"/>
                </a:cxn>
                <a:cxn ang="0">
                  <a:pos x="39" y="15"/>
                </a:cxn>
                <a:cxn ang="0">
                  <a:pos x="48" y="6"/>
                </a:cxn>
                <a:cxn ang="0">
                  <a:pos x="61" y="8"/>
                </a:cxn>
                <a:cxn ang="0">
                  <a:pos x="75" y="12"/>
                </a:cxn>
                <a:cxn ang="0">
                  <a:pos x="177" y="6"/>
                </a:cxn>
                <a:cxn ang="0">
                  <a:pos x="241" y="43"/>
                </a:cxn>
                <a:cxn ang="0">
                  <a:pos x="291" y="99"/>
                </a:cxn>
              </a:cxnLst>
              <a:rect l="0" t="0" r="r" b="b"/>
              <a:pathLst>
                <a:path w="309" h="223">
                  <a:moveTo>
                    <a:pt x="291" y="99"/>
                  </a:moveTo>
                  <a:lnTo>
                    <a:pt x="297" y="104"/>
                  </a:lnTo>
                  <a:lnTo>
                    <a:pt x="303" y="109"/>
                  </a:lnTo>
                  <a:lnTo>
                    <a:pt x="306" y="116"/>
                  </a:lnTo>
                  <a:lnTo>
                    <a:pt x="309" y="124"/>
                  </a:lnTo>
                  <a:lnTo>
                    <a:pt x="300" y="126"/>
                  </a:lnTo>
                  <a:lnTo>
                    <a:pt x="296" y="133"/>
                  </a:lnTo>
                  <a:lnTo>
                    <a:pt x="293" y="141"/>
                  </a:lnTo>
                  <a:lnTo>
                    <a:pt x="285" y="147"/>
                  </a:lnTo>
                  <a:lnTo>
                    <a:pt x="277" y="162"/>
                  </a:lnTo>
                  <a:lnTo>
                    <a:pt x="268" y="174"/>
                  </a:lnTo>
                  <a:lnTo>
                    <a:pt x="257" y="186"/>
                  </a:lnTo>
                  <a:lnTo>
                    <a:pt x="245" y="196"/>
                  </a:lnTo>
                  <a:lnTo>
                    <a:pt x="231" y="204"/>
                  </a:lnTo>
                  <a:lnTo>
                    <a:pt x="218" y="212"/>
                  </a:lnTo>
                  <a:lnTo>
                    <a:pt x="203" y="217"/>
                  </a:lnTo>
                  <a:lnTo>
                    <a:pt x="188" y="222"/>
                  </a:lnTo>
                  <a:lnTo>
                    <a:pt x="183" y="223"/>
                  </a:lnTo>
                  <a:lnTo>
                    <a:pt x="178" y="223"/>
                  </a:lnTo>
                  <a:lnTo>
                    <a:pt x="173" y="222"/>
                  </a:lnTo>
                  <a:lnTo>
                    <a:pt x="168" y="221"/>
                  </a:lnTo>
                  <a:lnTo>
                    <a:pt x="181" y="216"/>
                  </a:lnTo>
                  <a:lnTo>
                    <a:pt x="192" y="209"/>
                  </a:lnTo>
                  <a:lnTo>
                    <a:pt x="202" y="201"/>
                  </a:lnTo>
                  <a:lnTo>
                    <a:pt x="212" y="192"/>
                  </a:lnTo>
                  <a:lnTo>
                    <a:pt x="221" y="182"/>
                  </a:lnTo>
                  <a:lnTo>
                    <a:pt x="230" y="172"/>
                  </a:lnTo>
                  <a:lnTo>
                    <a:pt x="239" y="162"/>
                  </a:lnTo>
                  <a:lnTo>
                    <a:pt x="248" y="152"/>
                  </a:lnTo>
                  <a:lnTo>
                    <a:pt x="248" y="146"/>
                  </a:lnTo>
                  <a:lnTo>
                    <a:pt x="244" y="149"/>
                  </a:lnTo>
                  <a:lnTo>
                    <a:pt x="239" y="151"/>
                  </a:lnTo>
                  <a:lnTo>
                    <a:pt x="235" y="154"/>
                  </a:lnTo>
                  <a:lnTo>
                    <a:pt x="229" y="156"/>
                  </a:lnTo>
                  <a:lnTo>
                    <a:pt x="224" y="158"/>
                  </a:lnTo>
                  <a:lnTo>
                    <a:pt x="220" y="160"/>
                  </a:lnTo>
                  <a:lnTo>
                    <a:pt x="214" y="160"/>
                  </a:lnTo>
                  <a:lnTo>
                    <a:pt x="210" y="160"/>
                  </a:lnTo>
                  <a:lnTo>
                    <a:pt x="201" y="163"/>
                  </a:lnTo>
                  <a:lnTo>
                    <a:pt x="192" y="165"/>
                  </a:lnTo>
                  <a:lnTo>
                    <a:pt x="183" y="165"/>
                  </a:lnTo>
                  <a:lnTo>
                    <a:pt x="173" y="164"/>
                  </a:lnTo>
                  <a:lnTo>
                    <a:pt x="164" y="162"/>
                  </a:lnTo>
                  <a:lnTo>
                    <a:pt x="155" y="160"/>
                  </a:lnTo>
                  <a:lnTo>
                    <a:pt x="146" y="156"/>
                  </a:lnTo>
                  <a:lnTo>
                    <a:pt x="138" y="154"/>
                  </a:lnTo>
                  <a:lnTo>
                    <a:pt x="86" y="134"/>
                  </a:lnTo>
                  <a:lnTo>
                    <a:pt x="81" y="122"/>
                  </a:lnTo>
                  <a:lnTo>
                    <a:pt x="94" y="124"/>
                  </a:lnTo>
                  <a:lnTo>
                    <a:pt x="109" y="127"/>
                  </a:lnTo>
                  <a:lnTo>
                    <a:pt x="122" y="132"/>
                  </a:lnTo>
                  <a:lnTo>
                    <a:pt x="138" y="136"/>
                  </a:lnTo>
                  <a:lnTo>
                    <a:pt x="153" y="140"/>
                  </a:lnTo>
                  <a:lnTo>
                    <a:pt x="167" y="141"/>
                  </a:lnTo>
                  <a:lnTo>
                    <a:pt x="182" y="138"/>
                  </a:lnTo>
                  <a:lnTo>
                    <a:pt x="195" y="133"/>
                  </a:lnTo>
                  <a:lnTo>
                    <a:pt x="202" y="128"/>
                  </a:lnTo>
                  <a:lnTo>
                    <a:pt x="210" y="124"/>
                  </a:lnTo>
                  <a:lnTo>
                    <a:pt x="217" y="118"/>
                  </a:lnTo>
                  <a:lnTo>
                    <a:pt x="223" y="112"/>
                  </a:lnTo>
                  <a:lnTo>
                    <a:pt x="228" y="105"/>
                  </a:lnTo>
                  <a:lnTo>
                    <a:pt x="232" y="98"/>
                  </a:lnTo>
                  <a:lnTo>
                    <a:pt x="233" y="89"/>
                  </a:lnTo>
                  <a:lnTo>
                    <a:pt x="233" y="80"/>
                  </a:lnTo>
                  <a:lnTo>
                    <a:pt x="224" y="72"/>
                  </a:lnTo>
                  <a:lnTo>
                    <a:pt x="215" y="65"/>
                  </a:lnTo>
                  <a:lnTo>
                    <a:pt x="206" y="58"/>
                  </a:lnTo>
                  <a:lnTo>
                    <a:pt x="197" y="50"/>
                  </a:lnTo>
                  <a:lnTo>
                    <a:pt x="187" y="44"/>
                  </a:lnTo>
                  <a:lnTo>
                    <a:pt x="177" y="37"/>
                  </a:lnTo>
                  <a:lnTo>
                    <a:pt x="167" y="33"/>
                  </a:lnTo>
                  <a:lnTo>
                    <a:pt x="156" y="28"/>
                  </a:lnTo>
                  <a:lnTo>
                    <a:pt x="146" y="30"/>
                  </a:lnTo>
                  <a:lnTo>
                    <a:pt x="137" y="31"/>
                  </a:lnTo>
                  <a:lnTo>
                    <a:pt x="128" y="32"/>
                  </a:lnTo>
                  <a:lnTo>
                    <a:pt x="119" y="33"/>
                  </a:lnTo>
                  <a:lnTo>
                    <a:pt x="109" y="34"/>
                  </a:lnTo>
                  <a:lnTo>
                    <a:pt x="100" y="35"/>
                  </a:lnTo>
                  <a:lnTo>
                    <a:pt x="91" y="36"/>
                  </a:lnTo>
                  <a:lnTo>
                    <a:pt x="82" y="37"/>
                  </a:lnTo>
                  <a:lnTo>
                    <a:pt x="73" y="45"/>
                  </a:lnTo>
                  <a:lnTo>
                    <a:pt x="65" y="55"/>
                  </a:lnTo>
                  <a:lnTo>
                    <a:pt x="59" y="68"/>
                  </a:lnTo>
                  <a:lnTo>
                    <a:pt x="57" y="81"/>
                  </a:lnTo>
                  <a:lnTo>
                    <a:pt x="58" y="94"/>
                  </a:lnTo>
                  <a:lnTo>
                    <a:pt x="60" y="105"/>
                  </a:lnTo>
                  <a:lnTo>
                    <a:pt x="65" y="115"/>
                  </a:lnTo>
                  <a:lnTo>
                    <a:pt x="70" y="125"/>
                  </a:lnTo>
                  <a:lnTo>
                    <a:pt x="61" y="125"/>
                  </a:lnTo>
                  <a:lnTo>
                    <a:pt x="54" y="122"/>
                  </a:lnTo>
                  <a:lnTo>
                    <a:pt x="47" y="117"/>
                  </a:lnTo>
                  <a:lnTo>
                    <a:pt x="39" y="113"/>
                  </a:lnTo>
                  <a:lnTo>
                    <a:pt x="33" y="119"/>
                  </a:lnTo>
                  <a:lnTo>
                    <a:pt x="31" y="128"/>
                  </a:lnTo>
                  <a:lnTo>
                    <a:pt x="31" y="137"/>
                  </a:lnTo>
                  <a:lnTo>
                    <a:pt x="32" y="145"/>
                  </a:lnTo>
                  <a:lnTo>
                    <a:pt x="36" y="153"/>
                  </a:lnTo>
                  <a:lnTo>
                    <a:pt x="39" y="161"/>
                  </a:lnTo>
                  <a:lnTo>
                    <a:pt x="45" y="168"/>
                  </a:lnTo>
                  <a:lnTo>
                    <a:pt x="51" y="172"/>
                  </a:lnTo>
                  <a:lnTo>
                    <a:pt x="44" y="171"/>
                  </a:lnTo>
                  <a:lnTo>
                    <a:pt x="36" y="169"/>
                  </a:lnTo>
                  <a:lnTo>
                    <a:pt x="29" y="165"/>
                  </a:lnTo>
                  <a:lnTo>
                    <a:pt x="23" y="160"/>
                  </a:lnTo>
                  <a:lnTo>
                    <a:pt x="18" y="154"/>
                  </a:lnTo>
                  <a:lnTo>
                    <a:pt x="13" y="147"/>
                  </a:lnTo>
                  <a:lnTo>
                    <a:pt x="9" y="141"/>
                  </a:lnTo>
                  <a:lnTo>
                    <a:pt x="4" y="134"/>
                  </a:lnTo>
                  <a:lnTo>
                    <a:pt x="0" y="118"/>
                  </a:lnTo>
                  <a:lnTo>
                    <a:pt x="1" y="105"/>
                  </a:lnTo>
                  <a:lnTo>
                    <a:pt x="5" y="91"/>
                  </a:lnTo>
                  <a:lnTo>
                    <a:pt x="13" y="80"/>
                  </a:lnTo>
                  <a:lnTo>
                    <a:pt x="23" y="69"/>
                  </a:lnTo>
                  <a:lnTo>
                    <a:pt x="32" y="58"/>
                  </a:lnTo>
                  <a:lnTo>
                    <a:pt x="40" y="46"/>
                  </a:lnTo>
                  <a:lnTo>
                    <a:pt x="46" y="35"/>
                  </a:lnTo>
                  <a:lnTo>
                    <a:pt x="50" y="31"/>
                  </a:lnTo>
                  <a:lnTo>
                    <a:pt x="46" y="26"/>
                  </a:lnTo>
                  <a:lnTo>
                    <a:pt x="42" y="21"/>
                  </a:lnTo>
                  <a:lnTo>
                    <a:pt x="39" y="15"/>
                  </a:lnTo>
                  <a:lnTo>
                    <a:pt x="39" y="9"/>
                  </a:lnTo>
                  <a:lnTo>
                    <a:pt x="44" y="7"/>
                  </a:lnTo>
                  <a:lnTo>
                    <a:pt x="48" y="6"/>
                  </a:lnTo>
                  <a:lnTo>
                    <a:pt x="53" y="6"/>
                  </a:lnTo>
                  <a:lnTo>
                    <a:pt x="57" y="7"/>
                  </a:lnTo>
                  <a:lnTo>
                    <a:pt x="61" y="8"/>
                  </a:lnTo>
                  <a:lnTo>
                    <a:pt x="66" y="10"/>
                  </a:lnTo>
                  <a:lnTo>
                    <a:pt x="70" y="12"/>
                  </a:lnTo>
                  <a:lnTo>
                    <a:pt x="75" y="12"/>
                  </a:lnTo>
                  <a:lnTo>
                    <a:pt x="127" y="0"/>
                  </a:lnTo>
                  <a:lnTo>
                    <a:pt x="153" y="0"/>
                  </a:lnTo>
                  <a:lnTo>
                    <a:pt x="177" y="6"/>
                  </a:lnTo>
                  <a:lnTo>
                    <a:pt x="200" y="15"/>
                  </a:lnTo>
                  <a:lnTo>
                    <a:pt x="221" y="27"/>
                  </a:lnTo>
                  <a:lnTo>
                    <a:pt x="241" y="43"/>
                  </a:lnTo>
                  <a:lnTo>
                    <a:pt x="259" y="60"/>
                  </a:lnTo>
                  <a:lnTo>
                    <a:pt x="276" y="79"/>
                  </a:lnTo>
                  <a:lnTo>
                    <a:pt x="291" y="99"/>
                  </a:lnTo>
                  <a:close/>
                </a:path>
              </a:pathLst>
            </a:custGeom>
            <a:solidFill>
              <a:srgbClr val="000000"/>
            </a:solidFill>
            <a:ln w="9525">
              <a:noFill/>
              <a:round/>
              <a:headEnd/>
              <a:tailEnd/>
            </a:ln>
          </p:spPr>
          <p:txBody>
            <a:bodyPr/>
            <a:lstStyle/>
            <a:p>
              <a:endParaRPr lang="es-CL"/>
            </a:p>
          </p:txBody>
        </p:sp>
        <p:sp>
          <p:nvSpPr>
            <p:cNvPr id="71" name="Freeform 64"/>
            <p:cNvSpPr>
              <a:spLocks/>
            </p:cNvSpPr>
            <p:nvPr/>
          </p:nvSpPr>
          <p:spPr bwMode="auto">
            <a:xfrm>
              <a:off x="1744" y="2552"/>
              <a:ext cx="79" cy="78"/>
            </a:xfrm>
            <a:custGeom>
              <a:avLst/>
              <a:gdLst/>
              <a:ahLst/>
              <a:cxnLst>
                <a:cxn ang="0">
                  <a:pos x="39" y="78"/>
                </a:cxn>
                <a:cxn ang="0">
                  <a:pos x="47" y="77"/>
                </a:cxn>
                <a:cxn ang="0">
                  <a:pos x="55" y="74"/>
                </a:cxn>
                <a:cxn ang="0">
                  <a:pos x="62" y="71"/>
                </a:cxn>
                <a:cxn ang="0">
                  <a:pos x="67" y="65"/>
                </a:cxn>
                <a:cxn ang="0">
                  <a:pos x="72" y="60"/>
                </a:cxn>
                <a:cxn ang="0">
                  <a:pos x="75" y="53"/>
                </a:cxn>
                <a:cxn ang="0">
                  <a:pos x="77" y="45"/>
                </a:cxn>
                <a:cxn ang="0">
                  <a:pos x="79" y="37"/>
                </a:cxn>
                <a:cxn ang="0">
                  <a:pos x="77" y="29"/>
                </a:cxn>
                <a:cxn ang="0">
                  <a:pos x="75" y="23"/>
                </a:cxn>
                <a:cxn ang="0">
                  <a:pos x="72" y="16"/>
                </a:cxn>
                <a:cxn ang="0">
                  <a:pos x="67" y="10"/>
                </a:cxn>
                <a:cxn ang="0">
                  <a:pos x="62" y="6"/>
                </a:cxn>
                <a:cxn ang="0">
                  <a:pos x="55" y="2"/>
                </a:cxn>
                <a:cxn ang="0">
                  <a:pos x="47" y="0"/>
                </a:cxn>
                <a:cxn ang="0">
                  <a:pos x="39" y="0"/>
                </a:cxn>
                <a:cxn ang="0">
                  <a:pos x="31" y="0"/>
                </a:cxn>
                <a:cxn ang="0">
                  <a:pos x="25" y="2"/>
                </a:cxn>
                <a:cxn ang="0">
                  <a:pos x="18" y="6"/>
                </a:cxn>
                <a:cxn ang="0">
                  <a:pos x="11" y="10"/>
                </a:cxn>
                <a:cxn ang="0">
                  <a:pos x="7" y="16"/>
                </a:cxn>
                <a:cxn ang="0">
                  <a:pos x="3" y="23"/>
                </a:cxn>
                <a:cxn ang="0">
                  <a:pos x="1" y="29"/>
                </a:cxn>
                <a:cxn ang="0">
                  <a:pos x="0" y="37"/>
                </a:cxn>
                <a:cxn ang="0">
                  <a:pos x="1" y="45"/>
                </a:cxn>
                <a:cxn ang="0">
                  <a:pos x="3" y="53"/>
                </a:cxn>
                <a:cxn ang="0">
                  <a:pos x="7" y="60"/>
                </a:cxn>
                <a:cxn ang="0">
                  <a:pos x="11" y="65"/>
                </a:cxn>
                <a:cxn ang="0">
                  <a:pos x="18" y="71"/>
                </a:cxn>
                <a:cxn ang="0">
                  <a:pos x="25" y="74"/>
                </a:cxn>
                <a:cxn ang="0">
                  <a:pos x="31" y="77"/>
                </a:cxn>
                <a:cxn ang="0">
                  <a:pos x="39" y="78"/>
                </a:cxn>
              </a:cxnLst>
              <a:rect l="0" t="0" r="r" b="b"/>
              <a:pathLst>
                <a:path w="79" h="78">
                  <a:moveTo>
                    <a:pt x="39" y="78"/>
                  </a:moveTo>
                  <a:lnTo>
                    <a:pt x="47" y="77"/>
                  </a:lnTo>
                  <a:lnTo>
                    <a:pt x="55" y="74"/>
                  </a:lnTo>
                  <a:lnTo>
                    <a:pt x="62" y="71"/>
                  </a:lnTo>
                  <a:lnTo>
                    <a:pt x="67" y="65"/>
                  </a:lnTo>
                  <a:lnTo>
                    <a:pt x="72" y="60"/>
                  </a:lnTo>
                  <a:lnTo>
                    <a:pt x="75" y="53"/>
                  </a:lnTo>
                  <a:lnTo>
                    <a:pt x="77" y="45"/>
                  </a:lnTo>
                  <a:lnTo>
                    <a:pt x="79" y="37"/>
                  </a:lnTo>
                  <a:lnTo>
                    <a:pt x="77" y="29"/>
                  </a:lnTo>
                  <a:lnTo>
                    <a:pt x="75" y="23"/>
                  </a:lnTo>
                  <a:lnTo>
                    <a:pt x="72" y="16"/>
                  </a:lnTo>
                  <a:lnTo>
                    <a:pt x="67" y="10"/>
                  </a:lnTo>
                  <a:lnTo>
                    <a:pt x="62" y="6"/>
                  </a:lnTo>
                  <a:lnTo>
                    <a:pt x="55" y="2"/>
                  </a:lnTo>
                  <a:lnTo>
                    <a:pt x="47" y="0"/>
                  </a:lnTo>
                  <a:lnTo>
                    <a:pt x="39" y="0"/>
                  </a:lnTo>
                  <a:lnTo>
                    <a:pt x="31" y="0"/>
                  </a:lnTo>
                  <a:lnTo>
                    <a:pt x="25" y="2"/>
                  </a:lnTo>
                  <a:lnTo>
                    <a:pt x="18" y="6"/>
                  </a:lnTo>
                  <a:lnTo>
                    <a:pt x="11" y="10"/>
                  </a:lnTo>
                  <a:lnTo>
                    <a:pt x="7" y="16"/>
                  </a:lnTo>
                  <a:lnTo>
                    <a:pt x="3" y="23"/>
                  </a:lnTo>
                  <a:lnTo>
                    <a:pt x="1" y="29"/>
                  </a:lnTo>
                  <a:lnTo>
                    <a:pt x="0" y="37"/>
                  </a:lnTo>
                  <a:lnTo>
                    <a:pt x="1" y="45"/>
                  </a:lnTo>
                  <a:lnTo>
                    <a:pt x="3" y="53"/>
                  </a:lnTo>
                  <a:lnTo>
                    <a:pt x="7" y="60"/>
                  </a:lnTo>
                  <a:lnTo>
                    <a:pt x="11" y="65"/>
                  </a:lnTo>
                  <a:lnTo>
                    <a:pt x="18" y="71"/>
                  </a:lnTo>
                  <a:lnTo>
                    <a:pt x="25" y="74"/>
                  </a:lnTo>
                  <a:lnTo>
                    <a:pt x="31" y="77"/>
                  </a:lnTo>
                  <a:lnTo>
                    <a:pt x="39" y="78"/>
                  </a:lnTo>
                  <a:close/>
                </a:path>
              </a:pathLst>
            </a:custGeom>
            <a:solidFill>
              <a:srgbClr val="000000"/>
            </a:solidFill>
            <a:ln w="9525">
              <a:noFill/>
              <a:round/>
              <a:headEnd/>
              <a:tailEnd/>
            </a:ln>
          </p:spPr>
          <p:txBody>
            <a:bodyPr/>
            <a:lstStyle/>
            <a:p>
              <a:endParaRPr lang="es-CL"/>
            </a:p>
          </p:txBody>
        </p:sp>
        <p:sp>
          <p:nvSpPr>
            <p:cNvPr id="72" name="Freeform 65"/>
            <p:cNvSpPr>
              <a:spLocks/>
            </p:cNvSpPr>
            <p:nvPr/>
          </p:nvSpPr>
          <p:spPr bwMode="auto">
            <a:xfrm>
              <a:off x="1762" y="2567"/>
              <a:ext cx="44" cy="44"/>
            </a:xfrm>
            <a:custGeom>
              <a:avLst/>
              <a:gdLst/>
              <a:ahLst/>
              <a:cxnLst>
                <a:cxn ang="0">
                  <a:pos x="21" y="44"/>
                </a:cxn>
                <a:cxn ang="0">
                  <a:pos x="30" y="41"/>
                </a:cxn>
                <a:cxn ang="0">
                  <a:pos x="37" y="37"/>
                </a:cxn>
                <a:cxn ang="0">
                  <a:pos x="42" y="30"/>
                </a:cxn>
                <a:cxn ang="0">
                  <a:pos x="44" y="21"/>
                </a:cxn>
                <a:cxn ang="0">
                  <a:pos x="42" y="12"/>
                </a:cxn>
                <a:cxn ang="0">
                  <a:pos x="37" y="5"/>
                </a:cxn>
                <a:cxn ang="0">
                  <a:pos x="30" y="1"/>
                </a:cxn>
                <a:cxn ang="0">
                  <a:pos x="21" y="0"/>
                </a:cxn>
                <a:cxn ang="0">
                  <a:pos x="13" y="1"/>
                </a:cxn>
                <a:cxn ang="0">
                  <a:pos x="7" y="5"/>
                </a:cxn>
                <a:cxn ang="0">
                  <a:pos x="2" y="12"/>
                </a:cxn>
                <a:cxn ang="0">
                  <a:pos x="0" y="21"/>
                </a:cxn>
                <a:cxn ang="0">
                  <a:pos x="2" y="30"/>
                </a:cxn>
                <a:cxn ang="0">
                  <a:pos x="7" y="37"/>
                </a:cxn>
                <a:cxn ang="0">
                  <a:pos x="13" y="41"/>
                </a:cxn>
                <a:cxn ang="0">
                  <a:pos x="21" y="44"/>
                </a:cxn>
              </a:cxnLst>
              <a:rect l="0" t="0" r="r" b="b"/>
              <a:pathLst>
                <a:path w="44" h="44">
                  <a:moveTo>
                    <a:pt x="21" y="44"/>
                  </a:moveTo>
                  <a:lnTo>
                    <a:pt x="30" y="41"/>
                  </a:lnTo>
                  <a:lnTo>
                    <a:pt x="37" y="37"/>
                  </a:lnTo>
                  <a:lnTo>
                    <a:pt x="42" y="30"/>
                  </a:lnTo>
                  <a:lnTo>
                    <a:pt x="44" y="21"/>
                  </a:lnTo>
                  <a:lnTo>
                    <a:pt x="42" y="12"/>
                  </a:lnTo>
                  <a:lnTo>
                    <a:pt x="37" y="5"/>
                  </a:lnTo>
                  <a:lnTo>
                    <a:pt x="30" y="1"/>
                  </a:lnTo>
                  <a:lnTo>
                    <a:pt x="21" y="0"/>
                  </a:lnTo>
                  <a:lnTo>
                    <a:pt x="13" y="1"/>
                  </a:lnTo>
                  <a:lnTo>
                    <a:pt x="7" y="5"/>
                  </a:lnTo>
                  <a:lnTo>
                    <a:pt x="2" y="12"/>
                  </a:lnTo>
                  <a:lnTo>
                    <a:pt x="0" y="21"/>
                  </a:lnTo>
                  <a:lnTo>
                    <a:pt x="2" y="30"/>
                  </a:lnTo>
                  <a:lnTo>
                    <a:pt x="7" y="37"/>
                  </a:lnTo>
                  <a:lnTo>
                    <a:pt x="13" y="41"/>
                  </a:lnTo>
                  <a:lnTo>
                    <a:pt x="21" y="44"/>
                  </a:lnTo>
                  <a:close/>
                </a:path>
              </a:pathLst>
            </a:custGeom>
            <a:solidFill>
              <a:srgbClr val="00FF82"/>
            </a:solidFill>
            <a:ln w="9525">
              <a:noFill/>
              <a:round/>
              <a:headEnd/>
              <a:tailEnd/>
            </a:ln>
          </p:spPr>
          <p:txBody>
            <a:bodyPr/>
            <a:lstStyle/>
            <a:p>
              <a:endParaRPr lang="es-CL"/>
            </a:p>
          </p:txBody>
        </p:sp>
        <p:sp>
          <p:nvSpPr>
            <p:cNvPr id="73" name="Freeform 66"/>
            <p:cNvSpPr>
              <a:spLocks/>
            </p:cNvSpPr>
            <p:nvPr/>
          </p:nvSpPr>
          <p:spPr bwMode="auto">
            <a:xfrm>
              <a:off x="1771" y="2560"/>
              <a:ext cx="35" cy="33"/>
            </a:xfrm>
            <a:custGeom>
              <a:avLst/>
              <a:gdLst/>
              <a:ahLst/>
              <a:cxnLst>
                <a:cxn ang="0">
                  <a:pos x="17" y="33"/>
                </a:cxn>
                <a:cxn ang="0">
                  <a:pos x="24" y="31"/>
                </a:cxn>
                <a:cxn ang="0">
                  <a:pos x="29" y="28"/>
                </a:cxn>
                <a:cxn ang="0">
                  <a:pos x="34" y="24"/>
                </a:cxn>
                <a:cxn ang="0">
                  <a:pos x="35" y="17"/>
                </a:cxn>
                <a:cxn ang="0">
                  <a:pos x="34" y="10"/>
                </a:cxn>
                <a:cxn ang="0">
                  <a:pos x="29" y="4"/>
                </a:cxn>
                <a:cxn ang="0">
                  <a:pos x="24" y="1"/>
                </a:cxn>
                <a:cxn ang="0">
                  <a:pos x="17" y="0"/>
                </a:cxn>
                <a:cxn ang="0">
                  <a:pos x="10" y="1"/>
                </a:cxn>
                <a:cxn ang="0">
                  <a:pos x="6" y="4"/>
                </a:cxn>
                <a:cxn ang="0">
                  <a:pos x="1" y="10"/>
                </a:cxn>
                <a:cxn ang="0">
                  <a:pos x="0" y="17"/>
                </a:cxn>
                <a:cxn ang="0">
                  <a:pos x="1" y="24"/>
                </a:cxn>
                <a:cxn ang="0">
                  <a:pos x="6" y="28"/>
                </a:cxn>
                <a:cxn ang="0">
                  <a:pos x="10" y="31"/>
                </a:cxn>
                <a:cxn ang="0">
                  <a:pos x="17" y="33"/>
                </a:cxn>
              </a:cxnLst>
              <a:rect l="0" t="0" r="r" b="b"/>
              <a:pathLst>
                <a:path w="35" h="33">
                  <a:moveTo>
                    <a:pt x="17" y="33"/>
                  </a:moveTo>
                  <a:lnTo>
                    <a:pt x="24" y="31"/>
                  </a:lnTo>
                  <a:lnTo>
                    <a:pt x="29" y="28"/>
                  </a:lnTo>
                  <a:lnTo>
                    <a:pt x="34" y="24"/>
                  </a:lnTo>
                  <a:lnTo>
                    <a:pt x="35" y="17"/>
                  </a:lnTo>
                  <a:lnTo>
                    <a:pt x="34" y="10"/>
                  </a:lnTo>
                  <a:lnTo>
                    <a:pt x="29" y="4"/>
                  </a:lnTo>
                  <a:lnTo>
                    <a:pt x="24" y="1"/>
                  </a:lnTo>
                  <a:lnTo>
                    <a:pt x="17" y="0"/>
                  </a:lnTo>
                  <a:lnTo>
                    <a:pt x="10" y="1"/>
                  </a:lnTo>
                  <a:lnTo>
                    <a:pt x="6" y="4"/>
                  </a:lnTo>
                  <a:lnTo>
                    <a:pt x="1" y="10"/>
                  </a:lnTo>
                  <a:lnTo>
                    <a:pt x="0" y="17"/>
                  </a:lnTo>
                  <a:lnTo>
                    <a:pt x="1" y="24"/>
                  </a:lnTo>
                  <a:lnTo>
                    <a:pt x="6" y="28"/>
                  </a:lnTo>
                  <a:lnTo>
                    <a:pt x="10" y="31"/>
                  </a:lnTo>
                  <a:lnTo>
                    <a:pt x="17" y="33"/>
                  </a:lnTo>
                  <a:close/>
                </a:path>
              </a:pathLst>
            </a:custGeom>
            <a:solidFill>
              <a:srgbClr val="000000"/>
            </a:solidFill>
            <a:ln w="9525">
              <a:noFill/>
              <a:round/>
              <a:headEnd/>
              <a:tailEnd/>
            </a:ln>
          </p:spPr>
          <p:txBody>
            <a:bodyPr/>
            <a:lstStyle/>
            <a:p>
              <a:endParaRPr lang="es-CL"/>
            </a:p>
          </p:txBody>
        </p:sp>
        <p:sp>
          <p:nvSpPr>
            <p:cNvPr id="74" name="Freeform 67"/>
            <p:cNvSpPr>
              <a:spLocks/>
            </p:cNvSpPr>
            <p:nvPr/>
          </p:nvSpPr>
          <p:spPr bwMode="auto">
            <a:xfrm>
              <a:off x="1763" y="2562"/>
              <a:ext cx="23" cy="19"/>
            </a:xfrm>
            <a:custGeom>
              <a:avLst/>
              <a:gdLst/>
              <a:ahLst/>
              <a:cxnLst>
                <a:cxn ang="0">
                  <a:pos x="11" y="19"/>
                </a:cxn>
                <a:cxn ang="0">
                  <a:pos x="16" y="18"/>
                </a:cxn>
                <a:cxn ang="0">
                  <a:pos x="19" y="16"/>
                </a:cxn>
                <a:cxn ang="0">
                  <a:pos x="21" y="14"/>
                </a:cxn>
                <a:cxn ang="0">
                  <a:pos x="23" y="10"/>
                </a:cxn>
                <a:cxn ang="0">
                  <a:pos x="21" y="6"/>
                </a:cxn>
                <a:cxn ang="0">
                  <a:pos x="19" y="4"/>
                </a:cxn>
                <a:cxn ang="0">
                  <a:pos x="16" y="1"/>
                </a:cxn>
                <a:cxn ang="0">
                  <a:pos x="11" y="0"/>
                </a:cxn>
                <a:cxn ang="0">
                  <a:pos x="7" y="1"/>
                </a:cxn>
                <a:cxn ang="0">
                  <a:pos x="3" y="4"/>
                </a:cxn>
                <a:cxn ang="0">
                  <a:pos x="1" y="6"/>
                </a:cxn>
                <a:cxn ang="0">
                  <a:pos x="0" y="10"/>
                </a:cxn>
                <a:cxn ang="0">
                  <a:pos x="1" y="14"/>
                </a:cxn>
                <a:cxn ang="0">
                  <a:pos x="3" y="16"/>
                </a:cxn>
                <a:cxn ang="0">
                  <a:pos x="7" y="18"/>
                </a:cxn>
                <a:cxn ang="0">
                  <a:pos x="11" y="19"/>
                </a:cxn>
              </a:cxnLst>
              <a:rect l="0" t="0" r="r" b="b"/>
              <a:pathLst>
                <a:path w="23" h="19">
                  <a:moveTo>
                    <a:pt x="11" y="19"/>
                  </a:moveTo>
                  <a:lnTo>
                    <a:pt x="16" y="18"/>
                  </a:lnTo>
                  <a:lnTo>
                    <a:pt x="19" y="16"/>
                  </a:lnTo>
                  <a:lnTo>
                    <a:pt x="21" y="14"/>
                  </a:lnTo>
                  <a:lnTo>
                    <a:pt x="23" y="10"/>
                  </a:lnTo>
                  <a:lnTo>
                    <a:pt x="21" y="6"/>
                  </a:lnTo>
                  <a:lnTo>
                    <a:pt x="19" y="4"/>
                  </a:lnTo>
                  <a:lnTo>
                    <a:pt x="16" y="1"/>
                  </a:lnTo>
                  <a:lnTo>
                    <a:pt x="11" y="0"/>
                  </a:lnTo>
                  <a:lnTo>
                    <a:pt x="7" y="1"/>
                  </a:lnTo>
                  <a:lnTo>
                    <a:pt x="3" y="4"/>
                  </a:lnTo>
                  <a:lnTo>
                    <a:pt x="1" y="6"/>
                  </a:lnTo>
                  <a:lnTo>
                    <a:pt x="0" y="10"/>
                  </a:lnTo>
                  <a:lnTo>
                    <a:pt x="1" y="14"/>
                  </a:lnTo>
                  <a:lnTo>
                    <a:pt x="3" y="16"/>
                  </a:lnTo>
                  <a:lnTo>
                    <a:pt x="7" y="18"/>
                  </a:lnTo>
                  <a:lnTo>
                    <a:pt x="11" y="19"/>
                  </a:lnTo>
                  <a:close/>
                </a:path>
              </a:pathLst>
            </a:custGeom>
            <a:solidFill>
              <a:srgbClr val="FFFFFF"/>
            </a:solidFill>
            <a:ln w="9525">
              <a:noFill/>
              <a:round/>
              <a:headEnd/>
              <a:tailEnd/>
            </a:ln>
          </p:spPr>
          <p:txBody>
            <a:bodyPr/>
            <a:lstStyle/>
            <a:p>
              <a:endParaRPr lang="es-CL"/>
            </a:p>
          </p:txBody>
        </p:sp>
        <p:sp>
          <p:nvSpPr>
            <p:cNvPr id="75" name="Freeform 68"/>
            <p:cNvSpPr>
              <a:spLocks/>
            </p:cNvSpPr>
            <p:nvPr/>
          </p:nvSpPr>
          <p:spPr bwMode="auto">
            <a:xfrm>
              <a:off x="2288" y="1147"/>
              <a:ext cx="87" cy="2688"/>
            </a:xfrm>
            <a:custGeom>
              <a:avLst/>
              <a:gdLst/>
              <a:ahLst/>
              <a:cxnLst>
                <a:cxn ang="0">
                  <a:pos x="44" y="87"/>
                </a:cxn>
                <a:cxn ang="0">
                  <a:pos x="0" y="43"/>
                </a:cxn>
                <a:cxn ang="0">
                  <a:pos x="0" y="2688"/>
                </a:cxn>
                <a:cxn ang="0">
                  <a:pos x="87" y="2688"/>
                </a:cxn>
                <a:cxn ang="0">
                  <a:pos x="87" y="43"/>
                </a:cxn>
                <a:cxn ang="0">
                  <a:pos x="44" y="0"/>
                </a:cxn>
                <a:cxn ang="0">
                  <a:pos x="87" y="43"/>
                </a:cxn>
                <a:cxn ang="0">
                  <a:pos x="87" y="0"/>
                </a:cxn>
                <a:cxn ang="0">
                  <a:pos x="44" y="0"/>
                </a:cxn>
                <a:cxn ang="0">
                  <a:pos x="44" y="87"/>
                </a:cxn>
              </a:cxnLst>
              <a:rect l="0" t="0" r="r" b="b"/>
              <a:pathLst>
                <a:path w="87" h="2688">
                  <a:moveTo>
                    <a:pt x="44" y="87"/>
                  </a:moveTo>
                  <a:lnTo>
                    <a:pt x="0" y="43"/>
                  </a:lnTo>
                  <a:lnTo>
                    <a:pt x="0" y="2688"/>
                  </a:lnTo>
                  <a:lnTo>
                    <a:pt x="87" y="2688"/>
                  </a:lnTo>
                  <a:lnTo>
                    <a:pt x="87" y="43"/>
                  </a:lnTo>
                  <a:lnTo>
                    <a:pt x="44" y="0"/>
                  </a:lnTo>
                  <a:lnTo>
                    <a:pt x="87" y="43"/>
                  </a:lnTo>
                  <a:lnTo>
                    <a:pt x="87" y="0"/>
                  </a:lnTo>
                  <a:lnTo>
                    <a:pt x="44" y="0"/>
                  </a:lnTo>
                  <a:lnTo>
                    <a:pt x="44" y="87"/>
                  </a:lnTo>
                  <a:close/>
                </a:path>
              </a:pathLst>
            </a:custGeom>
            <a:solidFill>
              <a:srgbClr val="000000"/>
            </a:solidFill>
            <a:ln w="9525">
              <a:noFill/>
              <a:round/>
              <a:headEnd/>
              <a:tailEnd/>
            </a:ln>
          </p:spPr>
          <p:txBody>
            <a:bodyPr/>
            <a:lstStyle/>
            <a:p>
              <a:endParaRPr lang="es-CL"/>
            </a:p>
          </p:txBody>
        </p:sp>
        <p:sp>
          <p:nvSpPr>
            <p:cNvPr id="76" name="Freeform 69"/>
            <p:cNvSpPr>
              <a:spLocks/>
            </p:cNvSpPr>
            <p:nvPr/>
          </p:nvSpPr>
          <p:spPr bwMode="auto">
            <a:xfrm>
              <a:off x="340" y="1147"/>
              <a:ext cx="1992" cy="87"/>
            </a:xfrm>
            <a:custGeom>
              <a:avLst/>
              <a:gdLst/>
              <a:ahLst/>
              <a:cxnLst>
                <a:cxn ang="0">
                  <a:pos x="88" y="43"/>
                </a:cxn>
                <a:cxn ang="0">
                  <a:pos x="44" y="87"/>
                </a:cxn>
                <a:cxn ang="0">
                  <a:pos x="1992" y="87"/>
                </a:cxn>
                <a:cxn ang="0">
                  <a:pos x="1992" y="0"/>
                </a:cxn>
                <a:cxn ang="0">
                  <a:pos x="44" y="0"/>
                </a:cxn>
                <a:cxn ang="0">
                  <a:pos x="0" y="43"/>
                </a:cxn>
                <a:cxn ang="0">
                  <a:pos x="44" y="0"/>
                </a:cxn>
                <a:cxn ang="0">
                  <a:pos x="0" y="0"/>
                </a:cxn>
                <a:cxn ang="0">
                  <a:pos x="0" y="43"/>
                </a:cxn>
                <a:cxn ang="0">
                  <a:pos x="88" y="43"/>
                </a:cxn>
              </a:cxnLst>
              <a:rect l="0" t="0" r="r" b="b"/>
              <a:pathLst>
                <a:path w="1992" h="87">
                  <a:moveTo>
                    <a:pt x="88" y="43"/>
                  </a:moveTo>
                  <a:lnTo>
                    <a:pt x="44" y="87"/>
                  </a:lnTo>
                  <a:lnTo>
                    <a:pt x="1992" y="87"/>
                  </a:lnTo>
                  <a:lnTo>
                    <a:pt x="1992" y="0"/>
                  </a:lnTo>
                  <a:lnTo>
                    <a:pt x="44" y="0"/>
                  </a:lnTo>
                  <a:lnTo>
                    <a:pt x="0" y="43"/>
                  </a:lnTo>
                  <a:lnTo>
                    <a:pt x="44" y="0"/>
                  </a:lnTo>
                  <a:lnTo>
                    <a:pt x="0" y="0"/>
                  </a:lnTo>
                  <a:lnTo>
                    <a:pt x="0" y="43"/>
                  </a:lnTo>
                  <a:lnTo>
                    <a:pt x="88" y="43"/>
                  </a:lnTo>
                  <a:close/>
                </a:path>
              </a:pathLst>
            </a:custGeom>
            <a:solidFill>
              <a:srgbClr val="000000"/>
            </a:solidFill>
            <a:ln w="9525">
              <a:noFill/>
              <a:round/>
              <a:headEnd/>
              <a:tailEnd/>
            </a:ln>
          </p:spPr>
          <p:txBody>
            <a:bodyPr/>
            <a:lstStyle/>
            <a:p>
              <a:endParaRPr lang="es-CL"/>
            </a:p>
          </p:txBody>
        </p:sp>
        <p:sp>
          <p:nvSpPr>
            <p:cNvPr id="77" name="Freeform 70"/>
            <p:cNvSpPr>
              <a:spLocks/>
            </p:cNvSpPr>
            <p:nvPr/>
          </p:nvSpPr>
          <p:spPr bwMode="auto">
            <a:xfrm>
              <a:off x="340" y="1190"/>
              <a:ext cx="88" cy="2689"/>
            </a:xfrm>
            <a:custGeom>
              <a:avLst/>
              <a:gdLst/>
              <a:ahLst/>
              <a:cxnLst>
                <a:cxn ang="0">
                  <a:pos x="44" y="2601"/>
                </a:cxn>
                <a:cxn ang="0">
                  <a:pos x="88" y="2645"/>
                </a:cxn>
                <a:cxn ang="0">
                  <a:pos x="88" y="0"/>
                </a:cxn>
                <a:cxn ang="0">
                  <a:pos x="0" y="0"/>
                </a:cxn>
                <a:cxn ang="0">
                  <a:pos x="0" y="2645"/>
                </a:cxn>
                <a:cxn ang="0">
                  <a:pos x="44" y="2689"/>
                </a:cxn>
                <a:cxn ang="0">
                  <a:pos x="0" y="2645"/>
                </a:cxn>
                <a:cxn ang="0">
                  <a:pos x="0" y="2689"/>
                </a:cxn>
                <a:cxn ang="0">
                  <a:pos x="44" y="2689"/>
                </a:cxn>
                <a:cxn ang="0">
                  <a:pos x="44" y="2601"/>
                </a:cxn>
              </a:cxnLst>
              <a:rect l="0" t="0" r="r" b="b"/>
              <a:pathLst>
                <a:path w="88" h="2689">
                  <a:moveTo>
                    <a:pt x="44" y="2601"/>
                  </a:moveTo>
                  <a:lnTo>
                    <a:pt x="88" y="2645"/>
                  </a:lnTo>
                  <a:lnTo>
                    <a:pt x="88" y="0"/>
                  </a:lnTo>
                  <a:lnTo>
                    <a:pt x="0" y="0"/>
                  </a:lnTo>
                  <a:lnTo>
                    <a:pt x="0" y="2645"/>
                  </a:lnTo>
                  <a:lnTo>
                    <a:pt x="44" y="2689"/>
                  </a:lnTo>
                  <a:lnTo>
                    <a:pt x="0" y="2645"/>
                  </a:lnTo>
                  <a:lnTo>
                    <a:pt x="0" y="2689"/>
                  </a:lnTo>
                  <a:lnTo>
                    <a:pt x="44" y="2689"/>
                  </a:lnTo>
                  <a:lnTo>
                    <a:pt x="44" y="2601"/>
                  </a:lnTo>
                  <a:close/>
                </a:path>
              </a:pathLst>
            </a:custGeom>
            <a:solidFill>
              <a:srgbClr val="000000"/>
            </a:solidFill>
            <a:ln w="9525">
              <a:noFill/>
              <a:round/>
              <a:headEnd/>
              <a:tailEnd/>
            </a:ln>
          </p:spPr>
          <p:txBody>
            <a:bodyPr/>
            <a:lstStyle/>
            <a:p>
              <a:endParaRPr lang="es-CL"/>
            </a:p>
          </p:txBody>
        </p:sp>
        <p:sp>
          <p:nvSpPr>
            <p:cNvPr id="78" name="Freeform 71"/>
            <p:cNvSpPr>
              <a:spLocks/>
            </p:cNvSpPr>
            <p:nvPr/>
          </p:nvSpPr>
          <p:spPr bwMode="auto">
            <a:xfrm>
              <a:off x="384" y="3791"/>
              <a:ext cx="1991" cy="88"/>
            </a:xfrm>
            <a:custGeom>
              <a:avLst/>
              <a:gdLst/>
              <a:ahLst/>
              <a:cxnLst>
                <a:cxn ang="0">
                  <a:pos x="1904" y="44"/>
                </a:cxn>
                <a:cxn ang="0">
                  <a:pos x="1948" y="0"/>
                </a:cxn>
                <a:cxn ang="0">
                  <a:pos x="0" y="0"/>
                </a:cxn>
                <a:cxn ang="0">
                  <a:pos x="0" y="88"/>
                </a:cxn>
                <a:cxn ang="0">
                  <a:pos x="1948" y="88"/>
                </a:cxn>
                <a:cxn ang="0">
                  <a:pos x="1991" y="44"/>
                </a:cxn>
                <a:cxn ang="0">
                  <a:pos x="1948" y="88"/>
                </a:cxn>
                <a:cxn ang="0">
                  <a:pos x="1991" y="88"/>
                </a:cxn>
                <a:cxn ang="0">
                  <a:pos x="1991" y="44"/>
                </a:cxn>
                <a:cxn ang="0">
                  <a:pos x="1904" y="44"/>
                </a:cxn>
              </a:cxnLst>
              <a:rect l="0" t="0" r="r" b="b"/>
              <a:pathLst>
                <a:path w="1991" h="88">
                  <a:moveTo>
                    <a:pt x="1904" y="44"/>
                  </a:moveTo>
                  <a:lnTo>
                    <a:pt x="1948" y="0"/>
                  </a:lnTo>
                  <a:lnTo>
                    <a:pt x="0" y="0"/>
                  </a:lnTo>
                  <a:lnTo>
                    <a:pt x="0" y="88"/>
                  </a:lnTo>
                  <a:lnTo>
                    <a:pt x="1948" y="88"/>
                  </a:lnTo>
                  <a:lnTo>
                    <a:pt x="1991" y="44"/>
                  </a:lnTo>
                  <a:lnTo>
                    <a:pt x="1948" y="88"/>
                  </a:lnTo>
                  <a:lnTo>
                    <a:pt x="1991" y="88"/>
                  </a:lnTo>
                  <a:lnTo>
                    <a:pt x="1991" y="44"/>
                  </a:lnTo>
                  <a:lnTo>
                    <a:pt x="1904" y="44"/>
                  </a:lnTo>
                  <a:close/>
                </a:path>
              </a:pathLst>
            </a:custGeom>
            <a:solidFill>
              <a:srgbClr val="000000"/>
            </a:solidFill>
            <a:ln w="9525">
              <a:noFill/>
              <a:round/>
              <a:headEnd/>
              <a:tailEnd/>
            </a:ln>
          </p:spPr>
          <p:txBody>
            <a:bodyPr/>
            <a:lstStyle/>
            <a:p>
              <a:endParaRPr lang="es-CL"/>
            </a:p>
          </p:txBody>
        </p:sp>
        <p:sp>
          <p:nvSpPr>
            <p:cNvPr id="79" name="Freeform 72"/>
            <p:cNvSpPr>
              <a:spLocks/>
            </p:cNvSpPr>
            <p:nvPr/>
          </p:nvSpPr>
          <p:spPr bwMode="auto">
            <a:xfrm>
              <a:off x="465" y="438"/>
              <a:ext cx="2073" cy="1233"/>
            </a:xfrm>
            <a:custGeom>
              <a:avLst/>
              <a:gdLst/>
              <a:ahLst/>
              <a:cxnLst>
                <a:cxn ang="0">
                  <a:pos x="2052" y="573"/>
                </a:cxn>
                <a:cxn ang="0">
                  <a:pos x="1967" y="468"/>
                </a:cxn>
                <a:cxn ang="0">
                  <a:pos x="1958" y="382"/>
                </a:cxn>
                <a:cxn ang="0">
                  <a:pos x="1944" y="287"/>
                </a:cxn>
                <a:cxn ang="0">
                  <a:pos x="1883" y="206"/>
                </a:cxn>
                <a:cxn ang="0">
                  <a:pos x="1786" y="148"/>
                </a:cxn>
                <a:cxn ang="0">
                  <a:pos x="1661" y="120"/>
                </a:cxn>
                <a:cxn ang="0">
                  <a:pos x="1594" y="120"/>
                </a:cxn>
                <a:cxn ang="0">
                  <a:pos x="1549" y="125"/>
                </a:cxn>
                <a:cxn ang="0">
                  <a:pos x="1483" y="86"/>
                </a:cxn>
                <a:cxn ang="0">
                  <a:pos x="1397" y="43"/>
                </a:cxn>
                <a:cxn ang="0">
                  <a:pos x="1298" y="13"/>
                </a:cxn>
                <a:cxn ang="0">
                  <a:pos x="1188" y="1"/>
                </a:cxn>
                <a:cxn ang="0">
                  <a:pos x="1109" y="2"/>
                </a:cxn>
                <a:cxn ang="0">
                  <a:pos x="1043" y="10"/>
                </a:cxn>
                <a:cxn ang="0">
                  <a:pos x="979" y="24"/>
                </a:cxn>
                <a:cxn ang="0">
                  <a:pos x="921" y="45"/>
                </a:cxn>
                <a:cxn ang="0">
                  <a:pos x="871" y="37"/>
                </a:cxn>
                <a:cxn ang="0">
                  <a:pos x="822" y="22"/>
                </a:cxn>
                <a:cxn ang="0">
                  <a:pos x="768" y="13"/>
                </a:cxn>
                <a:cxn ang="0">
                  <a:pos x="712" y="9"/>
                </a:cxn>
                <a:cxn ang="0">
                  <a:pos x="594" y="19"/>
                </a:cxn>
                <a:cxn ang="0">
                  <a:pos x="473" y="58"/>
                </a:cxn>
                <a:cxn ang="0">
                  <a:pos x="383" y="121"/>
                </a:cxn>
                <a:cxn ang="0">
                  <a:pos x="334" y="203"/>
                </a:cxn>
                <a:cxn ang="0">
                  <a:pos x="229" y="250"/>
                </a:cxn>
                <a:cxn ang="0">
                  <a:pos x="117" y="310"/>
                </a:cxn>
                <a:cxn ang="0">
                  <a:pos x="38" y="394"/>
                </a:cxn>
                <a:cxn ang="0">
                  <a:pos x="1" y="496"/>
                </a:cxn>
                <a:cxn ang="0">
                  <a:pos x="19" y="616"/>
                </a:cxn>
                <a:cxn ang="0">
                  <a:pos x="97" y="721"/>
                </a:cxn>
                <a:cxn ang="0">
                  <a:pos x="90" y="792"/>
                </a:cxn>
                <a:cxn ang="0">
                  <a:pos x="69" y="865"/>
                </a:cxn>
                <a:cxn ang="0">
                  <a:pos x="86" y="966"/>
                </a:cxn>
                <a:cxn ang="0">
                  <a:pos x="160" y="1059"/>
                </a:cxn>
                <a:cxn ang="0">
                  <a:pos x="278" y="1125"/>
                </a:cxn>
                <a:cxn ang="0">
                  <a:pos x="428" y="1158"/>
                </a:cxn>
                <a:cxn ang="0">
                  <a:pos x="507" y="1158"/>
                </a:cxn>
                <a:cxn ang="0">
                  <a:pos x="558" y="1152"/>
                </a:cxn>
                <a:cxn ang="0">
                  <a:pos x="618" y="1176"/>
                </a:cxn>
                <a:cxn ang="0">
                  <a:pos x="687" y="1204"/>
                </a:cxn>
                <a:cxn ang="0">
                  <a:pos x="762" y="1222"/>
                </a:cxn>
                <a:cxn ang="0">
                  <a:pos x="841" y="1231"/>
                </a:cxn>
                <a:cxn ang="0">
                  <a:pos x="914" y="1229"/>
                </a:cxn>
                <a:cxn ang="0">
                  <a:pos x="980" y="1219"/>
                </a:cxn>
                <a:cxn ang="0">
                  <a:pos x="1044" y="1201"/>
                </a:cxn>
                <a:cxn ang="0">
                  <a:pos x="1104" y="1176"/>
                </a:cxn>
                <a:cxn ang="0">
                  <a:pos x="1165" y="1191"/>
                </a:cxn>
                <a:cxn ang="0">
                  <a:pos x="1233" y="1212"/>
                </a:cxn>
                <a:cxn ang="0">
                  <a:pos x="1308" y="1227"/>
                </a:cxn>
                <a:cxn ang="0">
                  <a:pos x="1389" y="1233"/>
                </a:cxn>
                <a:cxn ang="0">
                  <a:pos x="1549" y="1220"/>
                </a:cxn>
                <a:cxn ang="0">
                  <a:pos x="1708" y="1167"/>
                </a:cxn>
                <a:cxn ang="0">
                  <a:pos x="1823" y="1082"/>
                </a:cxn>
                <a:cxn ang="0">
                  <a:pos x="1878" y="973"/>
                </a:cxn>
                <a:cxn ang="0">
                  <a:pos x="1878" y="920"/>
                </a:cxn>
                <a:cxn ang="0">
                  <a:pos x="1940" y="877"/>
                </a:cxn>
                <a:cxn ang="0">
                  <a:pos x="2006" y="821"/>
                </a:cxn>
                <a:cxn ang="0">
                  <a:pos x="2052" y="756"/>
                </a:cxn>
                <a:cxn ang="0">
                  <a:pos x="2072" y="683"/>
                </a:cxn>
              </a:cxnLst>
              <a:rect l="0" t="0" r="r" b="b"/>
              <a:pathLst>
                <a:path w="2073" h="1233">
                  <a:moveTo>
                    <a:pt x="2073" y="664"/>
                  </a:moveTo>
                  <a:lnTo>
                    <a:pt x="2071" y="632"/>
                  </a:lnTo>
                  <a:lnTo>
                    <a:pt x="2063" y="602"/>
                  </a:lnTo>
                  <a:lnTo>
                    <a:pt x="2052" y="573"/>
                  </a:lnTo>
                  <a:lnTo>
                    <a:pt x="2036" y="545"/>
                  </a:lnTo>
                  <a:lnTo>
                    <a:pt x="2017" y="518"/>
                  </a:lnTo>
                  <a:lnTo>
                    <a:pt x="1994" y="492"/>
                  </a:lnTo>
                  <a:lnTo>
                    <a:pt x="1967" y="468"/>
                  </a:lnTo>
                  <a:lnTo>
                    <a:pt x="1936" y="447"/>
                  </a:lnTo>
                  <a:lnTo>
                    <a:pt x="1946" y="425"/>
                  </a:lnTo>
                  <a:lnTo>
                    <a:pt x="1953" y="404"/>
                  </a:lnTo>
                  <a:lnTo>
                    <a:pt x="1958" y="382"/>
                  </a:lnTo>
                  <a:lnTo>
                    <a:pt x="1959" y="359"/>
                  </a:lnTo>
                  <a:lnTo>
                    <a:pt x="1957" y="334"/>
                  </a:lnTo>
                  <a:lnTo>
                    <a:pt x="1952" y="311"/>
                  </a:lnTo>
                  <a:lnTo>
                    <a:pt x="1944" y="287"/>
                  </a:lnTo>
                  <a:lnTo>
                    <a:pt x="1933" y="265"/>
                  </a:lnTo>
                  <a:lnTo>
                    <a:pt x="1918" y="245"/>
                  </a:lnTo>
                  <a:lnTo>
                    <a:pt x="1903" y="224"/>
                  </a:lnTo>
                  <a:lnTo>
                    <a:pt x="1883" y="206"/>
                  </a:lnTo>
                  <a:lnTo>
                    <a:pt x="1862" y="188"/>
                  </a:lnTo>
                  <a:lnTo>
                    <a:pt x="1839" y="174"/>
                  </a:lnTo>
                  <a:lnTo>
                    <a:pt x="1813" y="159"/>
                  </a:lnTo>
                  <a:lnTo>
                    <a:pt x="1786" y="148"/>
                  </a:lnTo>
                  <a:lnTo>
                    <a:pt x="1757" y="138"/>
                  </a:lnTo>
                  <a:lnTo>
                    <a:pt x="1726" y="130"/>
                  </a:lnTo>
                  <a:lnTo>
                    <a:pt x="1694" y="123"/>
                  </a:lnTo>
                  <a:lnTo>
                    <a:pt x="1661" y="120"/>
                  </a:lnTo>
                  <a:lnTo>
                    <a:pt x="1627" y="119"/>
                  </a:lnTo>
                  <a:lnTo>
                    <a:pt x="1616" y="119"/>
                  </a:lnTo>
                  <a:lnTo>
                    <a:pt x="1605" y="119"/>
                  </a:lnTo>
                  <a:lnTo>
                    <a:pt x="1594" y="120"/>
                  </a:lnTo>
                  <a:lnTo>
                    <a:pt x="1582" y="121"/>
                  </a:lnTo>
                  <a:lnTo>
                    <a:pt x="1571" y="122"/>
                  </a:lnTo>
                  <a:lnTo>
                    <a:pt x="1560" y="123"/>
                  </a:lnTo>
                  <a:lnTo>
                    <a:pt x="1549" y="125"/>
                  </a:lnTo>
                  <a:lnTo>
                    <a:pt x="1539" y="128"/>
                  </a:lnTo>
                  <a:lnTo>
                    <a:pt x="1522" y="113"/>
                  </a:lnTo>
                  <a:lnTo>
                    <a:pt x="1503" y="100"/>
                  </a:lnTo>
                  <a:lnTo>
                    <a:pt x="1483" y="86"/>
                  </a:lnTo>
                  <a:lnTo>
                    <a:pt x="1463" y="75"/>
                  </a:lnTo>
                  <a:lnTo>
                    <a:pt x="1442" y="64"/>
                  </a:lnTo>
                  <a:lnTo>
                    <a:pt x="1421" y="52"/>
                  </a:lnTo>
                  <a:lnTo>
                    <a:pt x="1397" y="43"/>
                  </a:lnTo>
                  <a:lnTo>
                    <a:pt x="1373" y="34"/>
                  </a:lnTo>
                  <a:lnTo>
                    <a:pt x="1349" y="27"/>
                  </a:lnTo>
                  <a:lnTo>
                    <a:pt x="1324" y="20"/>
                  </a:lnTo>
                  <a:lnTo>
                    <a:pt x="1298" y="13"/>
                  </a:lnTo>
                  <a:lnTo>
                    <a:pt x="1271" y="9"/>
                  </a:lnTo>
                  <a:lnTo>
                    <a:pt x="1244" y="5"/>
                  </a:lnTo>
                  <a:lnTo>
                    <a:pt x="1216" y="2"/>
                  </a:lnTo>
                  <a:lnTo>
                    <a:pt x="1188" y="1"/>
                  </a:lnTo>
                  <a:lnTo>
                    <a:pt x="1161" y="0"/>
                  </a:lnTo>
                  <a:lnTo>
                    <a:pt x="1143" y="0"/>
                  </a:lnTo>
                  <a:lnTo>
                    <a:pt x="1126" y="1"/>
                  </a:lnTo>
                  <a:lnTo>
                    <a:pt x="1109" y="2"/>
                  </a:lnTo>
                  <a:lnTo>
                    <a:pt x="1092" y="3"/>
                  </a:lnTo>
                  <a:lnTo>
                    <a:pt x="1076" y="5"/>
                  </a:lnTo>
                  <a:lnTo>
                    <a:pt x="1059" y="7"/>
                  </a:lnTo>
                  <a:lnTo>
                    <a:pt x="1043" y="10"/>
                  </a:lnTo>
                  <a:lnTo>
                    <a:pt x="1026" y="13"/>
                  </a:lnTo>
                  <a:lnTo>
                    <a:pt x="1010" y="16"/>
                  </a:lnTo>
                  <a:lnTo>
                    <a:pt x="995" y="20"/>
                  </a:lnTo>
                  <a:lnTo>
                    <a:pt x="979" y="24"/>
                  </a:lnTo>
                  <a:lnTo>
                    <a:pt x="964" y="29"/>
                  </a:lnTo>
                  <a:lnTo>
                    <a:pt x="949" y="33"/>
                  </a:lnTo>
                  <a:lnTo>
                    <a:pt x="934" y="39"/>
                  </a:lnTo>
                  <a:lnTo>
                    <a:pt x="921" y="45"/>
                  </a:lnTo>
                  <a:lnTo>
                    <a:pt x="906" y="50"/>
                  </a:lnTo>
                  <a:lnTo>
                    <a:pt x="895" y="46"/>
                  </a:lnTo>
                  <a:lnTo>
                    <a:pt x="883" y="41"/>
                  </a:lnTo>
                  <a:lnTo>
                    <a:pt x="871" y="37"/>
                  </a:lnTo>
                  <a:lnTo>
                    <a:pt x="859" y="33"/>
                  </a:lnTo>
                  <a:lnTo>
                    <a:pt x="846" y="29"/>
                  </a:lnTo>
                  <a:lnTo>
                    <a:pt x="834" y="25"/>
                  </a:lnTo>
                  <a:lnTo>
                    <a:pt x="822" y="22"/>
                  </a:lnTo>
                  <a:lnTo>
                    <a:pt x="808" y="20"/>
                  </a:lnTo>
                  <a:lnTo>
                    <a:pt x="795" y="18"/>
                  </a:lnTo>
                  <a:lnTo>
                    <a:pt x="781" y="15"/>
                  </a:lnTo>
                  <a:lnTo>
                    <a:pt x="768" y="13"/>
                  </a:lnTo>
                  <a:lnTo>
                    <a:pt x="754" y="12"/>
                  </a:lnTo>
                  <a:lnTo>
                    <a:pt x="740" y="10"/>
                  </a:lnTo>
                  <a:lnTo>
                    <a:pt x="726" y="10"/>
                  </a:lnTo>
                  <a:lnTo>
                    <a:pt x="712" y="9"/>
                  </a:lnTo>
                  <a:lnTo>
                    <a:pt x="697" y="9"/>
                  </a:lnTo>
                  <a:lnTo>
                    <a:pt x="661" y="10"/>
                  </a:lnTo>
                  <a:lnTo>
                    <a:pt x="627" y="13"/>
                  </a:lnTo>
                  <a:lnTo>
                    <a:pt x="594" y="19"/>
                  </a:lnTo>
                  <a:lnTo>
                    <a:pt x="561" y="25"/>
                  </a:lnTo>
                  <a:lnTo>
                    <a:pt x="531" y="34"/>
                  </a:lnTo>
                  <a:lnTo>
                    <a:pt x="501" y="46"/>
                  </a:lnTo>
                  <a:lnTo>
                    <a:pt x="473" y="58"/>
                  </a:lnTo>
                  <a:lnTo>
                    <a:pt x="447" y="72"/>
                  </a:lnTo>
                  <a:lnTo>
                    <a:pt x="424" y="87"/>
                  </a:lnTo>
                  <a:lnTo>
                    <a:pt x="402" y="103"/>
                  </a:lnTo>
                  <a:lnTo>
                    <a:pt x="383" y="121"/>
                  </a:lnTo>
                  <a:lnTo>
                    <a:pt x="368" y="140"/>
                  </a:lnTo>
                  <a:lnTo>
                    <a:pt x="353" y="160"/>
                  </a:lnTo>
                  <a:lnTo>
                    <a:pt x="343" y="182"/>
                  </a:lnTo>
                  <a:lnTo>
                    <a:pt x="334" y="203"/>
                  </a:lnTo>
                  <a:lnTo>
                    <a:pt x="329" y="225"/>
                  </a:lnTo>
                  <a:lnTo>
                    <a:pt x="295" y="231"/>
                  </a:lnTo>
                  <a:lnTo>
                    <a:pt x="261" y="240"/>
                  </a:lnTo>
                  <a:lnTo>
                    <a:pt x="229" y="250"/>
                  </a:lnTo>
                  <a:lnTo>
                    <a:pt x="199" y="263"/>
                  </a:lnTo>
                  <a:lnTo>
                    <a:pt x="170" y="277"/>
                  </a:lnTo>
                  <a:lnTo>
                    <a:pt x="143" y="293"/>
                  </a:lnTo>
                  <a:lnTo>
                    <a:pt x="117" y="310"/>
                  </a:lnTo>
                  <a:lnTo>
                    <a:pt x="95" y="329"/>
                  </a:lnTo>
                  <a:lnTo>
                    <a:pt x="73" y="350"/>
                  </a:lnTo>
                  <a:lnTo>
                    <a:pt x="55" y="372"/>
                  </a:lnTo>
                  <a:lnTo>
                    <a:pt x="38" y="394"/>
                  </a:lnTo>
                  <a:lnTo>
                    <a:pt x="25" y="419"/>
                  </a:lnTo>
                  <a:lnTo>
                    <a:pt x="15" y="443"/>
                  </a:lnTo>
                  <a:lnTo>
                    <a:pt x="7" y="469"/>
                  </a:lnTo>
                  <a:lnTo>
                    <a:pt x="1" y="496"/>
                  </a:lnTo>
                  <a:lnTo>
                    <a:pt x="0" y="523"/>
                  </a:lnTo>
                  <a:lnTo>
                    <a:pt x="2" y="555"/>
                  </a:lnTo>
                  <a:lnTo>
                    <a:pt x="9" y="586"/>
                  </a:lnTo>
                  <a:lnTo>
                    <a:pt x="19" y="616"/>
                  </a:lnTo>
                  <a:lnTo>
                    <a:pt x="34" y="645"/>
                  </a:lnTo>
                  <a:lnTo>
                    <a:pt x="51" y="671"/>
                  </a:lnTo>
                  <a:lnTo>
                    <a:pt x="72" y="697"/>
                  </a:lnTo>
                  <a:lnTo>
                    <a:pt x="97" y="721"/>
                  </a:lnTo>
                  <a:lnTo>
                    <a:pt x="124" y="742"/>
                  </a:lnTo>
                  <a:lnTo>
                    <a:pt x="111" y="758"/>
                  </a:lnTo>
                  <a:lnTo>
                    <a:pt x="100" y="775"/>
                  </a:lnTo>
                  <a:lnTo>
                    <a:pt x="90" y="792"/>
                  </a:lnTo>
                  <a:lnTo>
                    <a:pt x="82" y="810"/>
                  </a:lnTo>
                  <a:lnTo>
                    <a:pt x="76" y="828"/>
                  </a:lnTo>
                  <a:lnTo>
                    <a:pt x="71" y="846"/>
                  </a:lnTo>
                  <a:lnTo>
                    <a:pt x="69" y="865"/>
                  </a:lnTo>
                  <a:lnTo>
                    <a:pt x="68" y="884"/>
                  </a:lnTo>
                  <a:lnTo>
                    <a:pt x="70" y="912"/>
                  </a:lnTo>
                  <a:lnTo>
                    <a:pt x="76" y="939"/>
                  </a:lnTo>
                  <a:lnTo>
                    <a:pt x="86" y="966"/>
                  </a:lnTo>
                  <a:lnTo>
                    <a:pt x="99" y="991"/>
                  </a:lnTo>
                  <a:lnTo>
                    <a:pt x="116" y="1015"/>
                  </a:lnTo>
                  <a:lnTo>
                    <a:pt x="136" y="1038"/>
                  </a:lnTo>
                  <a:lnTo>
                    <a:pt x="160" y="1059"/>
                  </a:lnTo>
                  <a:lnTo>
                    <a:pt x="186" y="1078"/>
                  </a:lnTo>
                  <a:lnTo>
                    <a:pt x="214" y="1096"/>
                  </a:lnTo>
                  <a:lnTo>
                    <a:pt x="244" y="1112"/>
                  </a:lnTo>
                  <a:lnTo>
                    <a:pt x="278" y="1125"/>
                  </a:lnTo>
                  <a:lnTo>
                    <a:pt x="313" y="1138"/>
                  </a:lnTo>
                  <a:lnTo>
                    <a:pt x="350" y="1147"/>
                  </a:lnTo>
                  <a:lnTo>
                    <a:pt x="388" y="1153"/>
                  </a:lnTo>
                  <a:lnTo>
                    <a:pt x="428" y="1158"/>
                  </a:lnTo>
                  <a:lnTo>
                    <a:pt x="469" y="1159"/>
                  </a:lnTo>
                  <a:lnTo>
                    <a:pt x="482" y="1159"/>
                  </a:lnTo>
                  <a:lnTo>
                    <a:pt x="495" y="1158"/>
                  </a:lnTo>
                  <a:lnTo>
                    <a:pt x="507" y="1158"/>
                  </a:lnTo>
                  <a:lnTo>
                    <a:pt x="520" y="1157"/>
                  </a:lnTo>
                  <a:lnTo>
                    <a:pt x="533" y="1156"/>
                  </a:lnTo>
                  <a:lnTo>
                    <a:pt x="545" y="1153"/>
                  </a:lnTo>
                  <a:lnTo>
                    <a:pt x="558" y="1152"/>
                  </a:lnTo>
                  <a:lnTo>
                    <a:pt x="570" y="1150"/>
                  </a:lnTo>
                  <a:lnTo>
                    <a:pt x="586" y="1159"/>
                  </a:lnTo>
                  <a:lnTo>
                    <a:pt x="601" y="1168"/>
                  </a:lnTo>
                  <a:lnTo>
                    <a:pt x="618" y="1176"/>
                  </a:lnTo>
                  <a:lnTo>
                    <a:pt x="635" y="1184"/>
                  </a:lnTo>
                  <a:lnTo>
                    <a:pt x="652" y="1192"/>
                  </a:lnTo>
                  <a:lnTo>
                    <a:pt x="669" y="1198"/>
                  </a:lnTo>
                  <a:lnTo>
                    <a:pt x="687" y="1204"/>
                  </a:lnTo>
                  <a:lnTo>
                    <a:pt x="706" y="1210"/>
                  </a:lnTo>
                  <a:lnTo>
                    <a:pt x="724" y="1214"/>
                  </a:lnTo>
                  <a:lnTo>
                    <a:pt x="743" y="1219"/>
                  </a:lnTo>
                  <a:lnTo>
                    <a:pt x="762" y="1222"/>
                  </a:lnTo>
                  <a:lnTo>
                    <a:pt x="781" y="1225"/>
                  </a:lnTo>
                  <a:lnTo>
                    <a:pt x="800" y="1228"/>
                  </a:lnTo>
                  <a:lnTo>
                    <a:pt x="820" y="1230"/>
                  </a:lnTo>
                  <a:lnTo>
                    <a:pt x="841" y="1231"/>
                  </a:lnTo>
                  <a:lnTo>
                    <a:pt x="861" y="1231"/>
                  </a:lnTo>
                  <a:lnTo>
                    <a:pt x="879" y="1231"/>
                  </a:lnTo>
                  <a:lnTo>
                    <a:pt x="896" y="1230"/>
                  </a:lnTo>
                  <a:lnTo>
                    <a:pt x="914" y="1229"/>
                  </a:lnTo>
                  <a:lnTo>
                    <a:pt x="931" y="1227"/>
                  </a:lnTo>
                  <a:lnTo>
                    <a:pt x="947" y="1224"/>
                  </a:lnTo>
                  <a:lnTo>
                    <a:pt x="964" y="1222"/>
                  </a:lnTo>
                  <a:lnTo>
                    <a:pt x="980" y="1219"/>
                  </a:lnTo>
                  <a:lnTo>
                    <a:pt x="997" y="1215"/>
                  </a:lnTo>
                  <a:lnTo>
                    <a:pt x="1013" y="1211"/>
                  </a:lnTo>
                  <a:lnTo>
                    <a:pt x="1028" y="1206"/>
                  </a:lnTo>
                  <a:lnTo>
                    <a:pt x="1044" y="1201"/>
                  </a:lnTo>
                  <a:lnTo>
                    <a:pt x="1060" y="1195"/>
                  </a:lnTo>
                  <a:lnTo>
                    <a:pt x="1074" y="1189"/>
                  </a:lnTo>
                  <a:lnTo>
                    <a:pt x="1089" y="1183"/>
                  </a:lnTo>
                  <a:lnTo>
                    <a:pt x="1104" y="1176"/>
                  </a:lnTo>
                  <a:lnTo>
                    <a:pt x="1118" y="1169"/>
                  </a:lnTo>
                  <a:lnTo>
                    <a:pt x="1133" y="1177"/>
                  </a:lnTo>
                  <a:lnTo>
                    <a:pt x="1149" y="1184"/>
                  </a:lnTo>
                  <a:lnTo>
                    <a:pt x="1165" y="1191"/>
                  </a:lnTo>
                  <a:lnTo>
                    <a:pt x="1180" y="1196"/>
                  </a:lnTo>
                  <a:lnTo>
                    <a:pt x="1197" y="1202"/>
                  </a:lnTo>
                  <a:lnTo>
                    <a:pt x="1215" y="1207"/>
                  </a:lnTo>
                  <a:lnTo>
                    <a:pt x="1233" y="1212"/>
                  </a:lnTo>
                  <a:lnTo>
                    <a:pt x="1251" y="1216"/>
                  </a:lnTo>
                  <a:lnTo>
                    <a:pt x="1270" y="1220"/>
                  </a:lnTo>
                  <a:lnTo>
                    <a:pt x="1289" y="1223"/>
                  </a:lnTo>
                  <a:lnTo>
                    <a:pt x="1308" y="1227"/>
                  </a:lnTo>
                  <a:lnTo>
                    <a:pt x="1327" y="1229"/>
                  </a:lnTo>
                  <a:lnTo>
                    <a:pt x="1347" y="1231"/>
                  </a:lnTo>
                  <a:lnTo>
                    <a:pt x="1368" y="1232"/>
                  </a:lnTo>
                  <a:lnTo>
                    <a:pt x="1389" y="1233"/>
                  </a:lnTo>
                  <a:lnTo>
                    <a:pt x="1409" y="1233"/>
                  </a:lnTo>
                  <a:lnTo>
                    <a:pt x="1458" y="1232"/>
                  </a:lnTo>
                  <a:lnTo>
                    <a:pt x="1504" y="1228"/>
                  </a:lnTo>
                  <a:lnTo>
                    <a:pt x="1549" y="1220"/>
                  </a:lnTo>
                  <a:lnTo>
                    <a:pt x="1592" y="1211"/>
                  </a:lnTo>
                  <a:lnTo>
                    <a:pt x="1634" y="1198"/>
                  </a:lnTo>
                  <a:lnTo>
                    <a:pt x="1672" y="1184"/>
                  </a:lnTo>
                  <a:lnTo>
                    <a:pt x="1708" y="1167"/>
                  </a:lnTo>
                  <a:lnTo>
                    <a:pt x="1742" y="1148"/>
                  </a:lnTo>
                  <a:lnTo>
                    <a:pt x="1772" y="1128"/>
                  </a:lnTo>
                  <a:lnTo>
                    <a:pt x="1799" y="1105"/>
                  </a:lnTo>
                  <a:lnTo>
                    <a:pt x="1823" y="1082"/>
                  </a:lnTo>
                  <a:lnTo>
                    <a:pt x="1843" y="1056"/>
                  </a:lnTo>
                  <a:lnTo>
                    <a:pt x="1859" y="1030"/>
                  </a:lnTo>
                  <a:lnTo>
                    <a:pt x="1870" y="1002"/>
                  </a:lnTo>
                  <a:lnTo>
                    <a:pt x="1878" y="973"/>
                  </a:lnTo>
                  <a:lnTo>
                    <a:pt x="1880" y="943"/>
                  </a:lnTo>
                  <a:lnTo>
                    <a:pt x="1880" y="936"/>
                  </a:lnTo>
                  <a:lnTo>
                    <a:pt x="1879" y="928"/>
                  </a:lnTo>
                  <a:lnTo>
                    <a:pt x="1878" y="920"/>
                  </a:lnTo>
                  <a:lnTo>
                    <a:pt x="1877" y="912"/>
                  </a:lnTo>
                  <a:lnTo>
                    <a:pt x="1898" y="901"/>
                  </a:lnTo>
                  <a:lnTo>
                    <a:pt x="1919" y="889"/>
                  </a:lnTo>
                  <a:lnTo>
                    <a:pt x="1940" y="877"/>
                  </a:lnTo>
                  <a:lnTo>
                    <a:pt x="1958" y="865"/>
                  </a:lnTo>
                  <a:lnTo>
                    <a:pt x="1976" y="850"/>
                  </a:lnTo>
                  <a:lnTo>
                    <a:pt x="1991" y="837"/>
                  </a:lnTo>
                  <a:lnTo>
                    <a:pt x="2006" y="821"/>
                  </a:lnTo>
                  <a:lnTo>
                    <a:pt x="2019" y="805"/>
                  </a:lnTo>
                  <a:lnTo>
                    <a:pt x="2032" y="789"/>
                  </a:lnTo>
                  <a:lnTo>
                    <a:pt x="2043" y="773"/>
                  </a:lnTo>
                  <a:lnTo>
                    <a:pt x="2052" y="756"/>
                  </a:lnTo>
                  <a:lnTo>
                    <a:pt x="2060" y="738"/>
                  </a:lnTo>
                  <a:lnTo>
                    <a:pt x="2066" y="720"/>
                  </a:lnTo>
                  <a:lnTo>
                    <a:pt x="2070" y="702"/>
                  </a:lnTo>
                  <a:lnTo>
                    <a:pt x="2072" y="683"/>
                  </a:lnTo>
                  <a:lnTo>
                    <a:pt x="2073" y="664"/>
                  </a:lnTo>
                  <a:close/>
                </a:path>
              </a:pathLst>
            </a:custGeom>
            <a:solidFill>
              <a:srgbClr val="000000"/>
            </a:solidFill>
            <a:ln w="9525">
              <a:noFill/>
              <a:round/>
              <a:headEnd/>
              <a:tailEnd/>
            </a:ln>
          </p:spPr>
          <p:txBody>
            <a:bodyPr/>
            <a:lstStyle/>
            <a:p>
              <a:endParaRPr lang="es-CL"/>
            </a:p>
          </p:txBody>
        </p:sp>
        <p:sp>
          <p:nvSpPr>
            <p:cNvPr id="80" name="Freeform 73"/>
            <p:cNvSpPr>
              <a:spLocks/>
            </p:cNvSpPr>
            <p:nvPr/>
          </p:nvSpPr>
          <p:spPr bwMode="auto">
            <a:xfrm>
              <a:off x="2395" y="880"/>
              <a:ext cx="149" cy="222"/>
            </a:xfrm>
            <a:custGeom>
              <a:avLst/>
              <a:gdLst/>
              <a:ahLst/>
              <a:cxnLst>
                <a:cxn ang="0">
                  <a:pos x="2" y="3"/>
                </a:cxn>
                <a:cxn ang="0">
                  <a:pos x="4" y="9"/>
                </a:cxn>
                <a:cxn ang="0">
                  <a:pos x="33" y="30"/>
                </a:cxn>
                <a:cxn ang="0">
                  <a:pos x="60" y="53"/>
                </a:cxn>
                <a:cxn ang="0">
                  <a:pos x="84" y="79"/>
                </a:cxn>
                <a:cxn ang="0">
                  <a:pos x="102" y="105"/>
                </a:cxn>
                <a:cxn ang="0">
                  <a:pos x="118" y="133"/>
                </a:cxn>
                <a:cxn ang="0">
                  <a:pos x="129" y="161"/>
                </a:cxn>
                <a:cxn ang="0">
                  <a:pos x="137" y="190"/>
                </a:cxn>
                <a:cxn ang="0">
                  <a:pos x="138" y="222"/>
                </a:cxn>
                <a:cxn ang="0">
                  <a:pos x="149" y="222"/>
                </a:cxn>
                <a:cxn ang="0">
                  <a:pos x="146" y="190"/>
                </a:cxn>
                <a:cxn ang="0">
                  <a:pos x="138" y="159"/>
                </a:cxn>
                <a:cxn ang="0">
                  <a:pos x="127" y="128"/>
                </a:cxn>
                <a:cxn ang="0">
                  <a:pos x="111" y="100"/>
                </a:cxn>
                <a:cxn ang="0">
                  <a:pos x="91" y="72"/>
                </a:cxn>
                <a:cxn ang="0">
                  <a:pos x="67" y="46"/>
                </a:cxn>
                <a:cxn ang="0">
                  <a:pos x="40" y="23"/>
                </a:cxn>
                <a:cxn ang="0">
                  <a:pos x="9" y="0"/>
                </a:cxn>
                <a:cxn ang="0">
                  <a:pos x="11" y="7"/>
                </a:cxn>
                <a:cxn ang="0">
                  <a:pos x="2" y="3"/>
                </a:cxn>
                <a:cxn ang="0">
                  <a:pos x="0" y="6"/>
                </a:cxn>
                <a:cxn ang="0">
                  <a:pos x="4" y="9"/>
                </a:cxn>
                <a:cxn ang="0">
                  <a:pos x="2" y="3"/>
                </a:cxn>
              </a:cxnLst>
              <a:rect l="0" t="0" r="r" b="b"/>
              <a:pathLst>
                <a:path w="149" h="222">
                  <a:moveTo>
                    <a:pt x="2" y="3"/>
                  </a:moveTo>
                  <a:lnTo>
                    <a:pt x="4" y="9"/>
                  </a:lnTo>
                  <a:lnTo>
                    <a:pt x="33" y="30"/>
                  </a:lnTo>
                  <a:lnTo>
                    <a:pt x="60" y="53"/>
                  </a:lnTo>
                  <a:lnTo>
                    <a:pt x="84" y="79"/>
                  </a:lnTo>
                  <a:lnTo>
                    <a:pt x="102" y="105"/>
                  </a:lnTo>
                  <a:lnTo>
                    <a:pt x="118" y="133"/>
                  </a:lnTo>
                  <a:lnTo>
                    <a:pt x="129" y="161"/>
                  </a:lnTo>
                  <a:lnTo>
                    <a:pt x="137" y="190"/>
                  </a:lnTo>
                  <a:lnTo>
                    <a:pt x="138" y="222"/>
                  </a:lnTo>
                  <a:lnTo>
                    <a:pt x="149" y="222"/>
                  </a:lnTo>
                  <a:lnTo>
                    <a:pt x="146" y="190"/>
                  </a:lnTo>
                  <a:lnTo>
                    <a:pt x="138" y="159"/>
                  </a:lnTo>
                  <a:lnTo>
                    <a:pt x="127" y="128"/>
                  </a:lnTo>
                  <a:lnTo>
                    <a:pt x="111" y="100"/>
                  </a:lnTo>
                  <a:lnTo>
                    <a:pt x="91" y="72"/>
                  </a:lnTo>
                  <a:lnTo>
                    <a:pt x="67" y="46"/>
                  </a:lnTo>
                  <a:lnTo>
                    <a:pt x="40" y="23"/>
                  </a:lnTo>
                  <a:lnTo>
                    <a:pt x="9" y="0"/>
                  </a:lnTo>
                  <a:lnTo>
                    <a:pt x="11" y="7"/>
                  </a:lnTo>
                  <a:lnTo>
                    <a:pt x="2" y="3"/>
                  </a:lnTo>
                  <a:lnTo>
                    <a:pt x="0" y="6"/>
                  </a:lnTo>
                  <a:lnTo>
                    <a:pt x="4" y="9"/>
                  </a:lnTo>
                  <a:lnTo>
                    <a:pt x="2" y="3"/>
                  </a:lnTo>
                  <a:close/>
                </a:path>
              </a:pathLst>
            </a:custGeom>
            <a:solidFill>
              <a:srgbClr val="000000"/>
            </a:solidFill>
            <a:ln w="9525">
              <a:noFill/>
              <a:round/>
              <a:headEnd/>
              <a:tailEnd/>
            </a:ln>
          </p:spPr>
          <p:txBody>
            <a:bodyPr/>
            <a:lstStyle/>
            <a:p>
              <a:endParaRPr lang="es-CL"/>
            </a:p>
          </p:txBody>
        </p:sp>
        <p:sp>
          <p:nvSpPr>
            <p:cNvPr id="81" name="Freeform 74"/>
            <p:cNvSpPr>
              <a:spLocks/>
            </p:cNvSpPr>
            <p:nvPr/>
          </p:nvSpPr>
          <p:spPr bwMode="auto">
            <a:xfrm>
              <a:off x="2397" y="797"/>
              <a:ext cx="32" cy="90"/>
            </a:xfrm>
            <a:custGeom>
              <a:avLst/>
              <a:gdLst/>
              <a:ahLst/>
              <a:cxnLst>
                <a:cxn ang="0">
                  <a:pos x="21" y="0"/>
                </a:cxn>
                <a:cxn ang="0">
                  <a:pos x="21" y="0"/>
                </a:cxn>
                <a:cxn ang="0">
                  <a:pos x="21" y="23"/>
                </a:cxn>
                <a:cxn ang="0">
                  <a:pos x="17" y="44"/>
                </a:cxn>
                <a:cxn ang="0">
                  <a:pos x="10" y="65"/>
                </a:cxn>
                <a:cxn ang="0">
                  <a:pos x="0" y="86"/>
                </a:cxn>
                <a:cxn ang="0">
                  <a:pos x="9" y="90"/>
                </a:cxn>
                <a:cxn ang="0">
                  <a:pos x="19" y="68"/>
                </a:cxn>
                <a:cxn ang="0">
                  <a:pos x="26" y="46"/>
                </a:cxn>
                <a:cxn ang="0">
                  <a:pos x="30" y="23"/>
                </a:cxn>
                <a:cxn ang="0">
                  <a:pos x="32" y="0"/>
                </a:cxn>
                <a:cxn ang="0">
                  <a:pos x="32" y="0"/>
                </a:cxn>
                <a:cxn ang="0">
                  <a:pos x="21" y="0"/>
                </a:cxn>
              </a:cxnLst>
              <a:rect l="0" t="0" r="r" b="b"/>
              <a:pathLst>
                <a:path w="32" h="90">
                  <a:moveTo>
                    <a:pt x="21" y="0"/>
                  </a:moveTo>
                  <a:lnTo>
                    <a:pt x="21" y="0"/>
                  </a:lnTo>
                  <a:lnTo>
                    <a:pt x="21" y="23"/>
                  </a:lnTo>
                  <a:lnTo>
                    <a:pt x="17" y="44"/>
                  </a:lnTo>
                  <a:lnTo>
                    <a:pt x="10" y="65"/>
                  </a:lnTo>
                  <a:lnTo>
                    <a:pt x="0" y="86"/>
                  </a:lnTo>
                  <a:lnTo>
                    <a:pt x="9" y="90"/>
                  </a:lnTo>
                  <a:lnTo>
                    <a:pt x="19" y="68"/>
                  </a:lnTo>
                  <a:lnTo>
                    <a:pt x="26" y="46"/>
                  </a:lnTo>
                  <a:lnTo>
                    <a:pt x="30" y="23"/>
                  </a:lnTo>
                  <a:lnTo>
                    <a:pt x="32" y="0"/>
                  </a:lnTo>
                  <a:lnTo>
                    <a:pt x="32" y="0"/>
                  </a:lnTo>
                  <a:lnTo>
                    <a:pt x="21" y="0"/>
                  </a:lnTo>
                  <a:close/>
                </a:path>
              </a:pathLst>
            </a:custGeom>
            <a:solidFill>
              <a:srgbClr val="000000"/>
            </a:solidFill>
            <a:ln w="9525">
              <a:noFill/>
              <a:round/>
              <a:headEnd/>
              <a:tailEnd/>
            </a:ln>
          </p:spPr>
          <p:txBody>
            <a:bodyPr/>
            <a:lstStyle/>
            <a:p>
              <a:endParaRPr lang="es-CL"/>
            </a:p>
          </p:txBody>
        </p:sp>
        <p:sp>
          <p:nvSpPr>
            <p:cNvPr id="82" name="Freeform 75"/>
            <p:cNvSpPr>
              <a:spLocks/>
            </p:cNvSpPr>
            <p:nvPr/>
          </p:nvSpPr>
          <p:spPr bwMode="auto">
            <a:xfrm>
              <a:off x="2092" y="551"/>
              <a:ext cx="337" cy="246"/>
            </a:xfrm>
            <a:custGeom>
              <a:avLst/>
              <a:gdLst/>
              <a:ahLst/>
              <a:cxnLst>
                <a:cxn ang="0">
                  <a:pos x="0" y="11"/>
                </a:cxn>
                <a:cxn ang="0">
                  <a:pos x="0" y="11"/>
                </a:cxn>
                <a:cxn ang="0">
                  <a:pos x="34" y="11"/>
                </a:cxn>
                <a:cxn ang="0">
                  <a:pos x="67" y="15"/>
                </a:cxn>
                <a:cxn ang="0">
                  <a:pos x="98" y="21"/>
                </a:cxn>
                <a:cxn ang="0">
                  <a:pos x="128" y="29"/>
                </a:cxn>
                <a:cxn ang="0">
                  <a:pos x="158" y="39"/>
                </a:cxn>
                <a:cxn ang="0">
                  <a:pos x="183" y="51"/>
                </a:cxn>
                <a:cxn ang="0">
                  <a:pos x="209" y="65"/>
                </a:cxn>
                <a:cxn ang="0">
                  <a:pos x="233" y="80"/>
                </a:cxn>
                <a:cxn ang="0">
                  <a:pos x="253" y="97"/>
                </a:cxn>
                <a:cxn ang="0">
                  <a:pos x="272" y="115"/>
                </a:cxn>
                <a:cxn ang="0">
                  <a:pos x="288" y="134"/>
                </a:cxn>
                <a:cxn ang="0">
                  <a:pos x="301" y="154"/>
                </a:cxn>
                <a:cxn ang="0">
                  <a:pos x="313" y="175"/>
                </a:cxn>
                <a:cxn ang="0">
                  <a:pos x="321" y="199"/>
                </a:cxn>
                <a:cxn ang="0">
                  <a:pos x="325" y="221"/>
                </a:cxn>
                <a:cxn ang="0">
                  <a:pos x="326" y="246"/>
                </a:cxn>
                <a:cxn ang="0">
                  <a:pos x="337" y="246"/>
                </a:cxn>
                <a:cxn ang="0">
                  <a:pos x="334" y="221"/>
                </a:cxn>
                <a:cxn ang="0">
                  <a:pos x="330" y="197"/>
                </a:cxn>
                <a:cxn ang="0">
                  <a:pos x="322" y="173"/>
                </a:cxn>
                <a:cxn ang="0">
                  <a:pos x="310" y="150"/>
                </a:cxn>
                <a:cxn ang="0">
                  <a:pos x="295" y="129"/>
                </a:cxn>
                <a:cxn ang="0">
                  <a:pos x="279" y="108"/>
                </a:cxn>
                <a:cxn ang="0">
                  <a:pos x="260" y="90"/>
                </a:cxn>
                <a:cxn ang="0">
                  <a:pos x="237" y="71"/>
                </a:cxn>
                <a:cxn ang="0">
                  <a:pos x="214" y="56"/>
                </a:cxn>
                <a:cxn ang="0">
                  <a:pos x="188" y="42"/>
                </a:cxn>
                <a:cxn ang="0">
                  <a:pos x="160" y="30"/>
                </a:cxn>
                <a:cxn ang="0">
                  <a:pos x="131" y="20"/>
                </a:cxn>
                <a:cxn ang="0">
                  <a:pos x="100" y="12"/>
                </a:cxn>
                <a:cxn ang="0">
                  <a:pos x="67" y="6"/>
                </a:cxn>
                <a:cxn ang="0">
                  <a:pos x="34" y="2"/>
                </a:cxn>
                <a:cxn ang="0">
                  <a:pos x="0" y="0"/>
                </a:cxn>
                <a:cxn ang="0">
                  <a:pos x="0" y="0"/>
                </a:cxn>
                <a:cxn ang="0">
                  <a:pos x="0" y="11"/>
                </a:cxn>
              </a:cxnLst>
              <a:rect l="0" t="0" r="r" b="b"/>
              <a:pathLst>
                <a:path w="337" h="246">
                  <a:moveTo>
                    <a:pt x="0" y="11"/>
                  </a:moveTo>
                  <a:lnTo>
                    <a:pt x="0" y="11"/>
                  </a:lnTo>
                  <a:lnTo>
                    <a:pt x="34" y="11"/>
                  </a:lnTo>
                  <a:lnTo>
                    <a:pt x="67" y="15"/>
                  </a:lnTo>
                  <a:lnTo>
                    <a:pt x="98" y="21"/>
                  </a:lnTo>
                  <a:lnTo>
                    <a:pt x="128" y="29"/>
                  </a:lnTo>
                  <a:lnTo>
                    <a:pt x="158" y="39"/>
                  </a:lnTo>
                  <a:lnTo>
                    <a:pt x="183" y="51"/>
                  </a:lnTo>
                  <a:lnTo>
                    <a:pt x="209" y="65"/>
                  </a:lnTo>
                  <a:lnTo>
                    <a:pt x="233" y="80"/>
                  </a:lnTo>
                  <a:lnTo>
                    <a:pt x="253" y="97"/>
                  </a:lnTo>
                  <a:lnTo>
                    <a:pt x="272" y="115"/>
                  </a:lnTo>
                  <a:lnTo>
                    <a:pt x="288" y="134"/>
                  </a:lnTo>
                  <a:lnTo>
                    <a:pt x="301" y="154"/>
                  </a:lnTo>
                  <a:lnTo>
                    <a:pt x="313" y="175"/>
                  </a:lnTo>
                  <a:lnTo>
                    <a:pt x="321" y="199"/>
                  </a:lnTo>
                  <a:lnTo>
                    <a:pt x="325" y="221"/>
                  </a:lnTo>
                  <a:lnTo>
                    <a:pt x="326" y="246"/>
                  </a:lnTo>
                  <a:lnTo>
                    <a:pt x="337" y="246"/>
                  </a:lnTo>
                  <a:lnTo>
                    <a:pt x="334" y="221"/>
                  </a:lnTo>
                  <a:lnTo>
                    <a:pt x="330" y="197"/>
                  </a:lnTo>
                  <a:lnTo>
                    <a:pt x="322" y="173"/>
                  </a:lnTo>
                  <a:lnTo>
                    <a:pt x="310" y="150"/>
                  </a:lnTo>
                  <a:lnTo>
                    <a:pt x="295" y="129"/>
                  </a:lnTo>
                  <a:lnTo>
                    <a:pt x="279" y="108"/>
                  </a:lnTo>
                  <a:lnTo>
                    <a:pt x="260" y="90"/>
                  </a:lnTo>
                  <a:lnTo>
                    <a:pt x="237" y="71"/>
                  </a:lnTo>
                  <a:lnTo>
                    <a:pt x="214" y="56"/>
                  </a:lnTo>
                  <a:lnTo>
                    <a:pt x="188" y="42"/>
                  </a:lnTo>
                  <a:lnTo>
                    <a:pt x="160" y="30"/>
                  </a:lnTo>
                  <a:lnTo>
                    <a:pt x="131" y="20"/>
                  </a:lnTo>
                  <a:lnTo>
                    <a:pt x="100" y="12"/>
                  </a:lnTo>
                  <a:lnTo>
                    <a:pt x="67" y="6"/>
                  </a:lnTo>
                  <a:lnTo>
                    <a:pt x="34" y="2"/>
                  </a:lnTo>
                  <a:lnTo>
                    <a:pt x="0" y="0"/>
                  </a:lnTo>
                  <a:lnTo>
                    <a:pt x="0" y="0"/>
                  </a:lnTo>
                  <a:lnTo>
                    <a:pt x="0" y="11"/>
                  </a:lnTo>
                  <a:close/>
                </a:path>
              </a:pathLst>
            </a:custGeom>
            <a:solidFill>
              <a:srgbClr val="000000"/>
            </a:solidFill>
            <a:ln w="9525">
              <a:noFill/>
              <a:round/>
              <a:headEnd/>
              <a:tailEnd/>
            </a:ln>
          </p:spPr>
          <p:txBody>
            <a:bodyPr/>
            <a:lstStyle/>
            <a:p>
              <a:endParaRPr lang="es-CL"/>
            </a:p>
          </p:txBody>
        </p:sp>
        <p:sp>
          <p:nvSpPr>
            <p:cNvPr id="83" name="Freeform 76"/>
            <p:cNvSpPr>
              <a:spLocks/>
            </p:cNvSpPr>
            <p:nvPr/>
          </p:nvSpPr>
          <p:spPr bwMode="auto">
            <a:xfrm>
              <a:off x="2000" y="551"/>
              <a:ext cx="92" cy="20"/>
            </a:xfrm>
            <a:custGeom>
              <a:avLst/>
              <a:gdLst/>
              <a:ahLst/>
              <a:cxnLst>
                <a:cxn ang="0">
                  <a:pos x="0" y="18"/>
                </a:cxn>
                <a:cxn ang="0">
                  <a:pos x="5" y="19"/>
                </a:cxn>
                <a:cxn ang="0">
                  <a:pos x="15" y="17"/>
                </a:cxn>
                <a:cxn ang="0">
                  <a:pos x="25" y="15"/>
                </a:cxn>
                <a:cxn ang="0">
                  <a:pos x="36" y="14"/>
                </a:cxn>
                <a:cxn ang="0">
                  <a:pos x="47" y="12"/>
                </a:cxn>
                <a:cxn ang="0">
                  <a:pos x="59" y="11"/>
                </a:cxn>
                <a:cxn ang="0">
                  <a:pos x="70" y="11"/>
                </a:cxn>
                <a:cxn ang="0">
                  <a:pos x="81" y="11"/>
                </a:cxn>
                <a:cxn ang="0">
                  <a:pos x="92" y="11"/>
                </a:cxn>
                <a:cxn ang="0">
                  <a:pos x="92" y="0"/>
                </a:cxn>
                <a:cxn ang="0">
                  <a:pos x="81" y="0"/>
                </a:cxn>
                <a:cxn ang="0">
                  <a:pos x="70" y="0"/>
                </a:cxn>
                <a:cxn ang="0">
                  <a:pos x="59" y="2"/>
                </a:cxn>
                <a:cxn ang="0">
                  <a:pos x="47" y="3"/>
                </a:cxn>
                <a:cxn ang="0">
                  <a:pos x="36" y="5"/>
                </a:cxn>
                <a:cxn ang="0">
                  <a:pos x="25" y="6"/>
                </a:cxn>
                <a:cxn ang="0">
                  <a:pos x="13" y="8"/>
                </a:cxn>
                <a:cxn ang="0">
                  <a:pos x="2" y="10"/>
                </a:cxn>
                <a:cxn ang="0">
                  <a:pos x="7" y="11"/>
                </a:cxn>
                <a:cxn ang="0">
                  <a:pos x="0" y="18"/>
                </a:cxn>
                <a:cxn ang="0">
                  <a:pos x="2" y="20"/>
                </a:cxn>
                <a:cxn ang="0">
                  <a:pos x="5" y="19"/>
                </a:cxn>
                <a:cxn ang="0">
                  <a:pos x="0" y="18"/>
                </a:cxn>
              </a:cxnLst>
              <a:rect l="0" t="0" r="r" b="b"/>
              <a:pathLst>
                <a:path w="92" h="20">
                  <a:moveTo>
                    <a:pt x="0" y="18"/>
                  </a:moveTo>
                  <a:lnTo>
                    <a:pt x="5" y="19"/>
                  </a:lnTo>
                  <a:lnTo>
                    <a:pt x="15" y="17"/>
                  </a:lnTo>
                  <a:lnTo>
                    <a:pt x="25" y="15"/>
                  </a:lnTo>
                  <a:lnTo>
                    <a:pt x="36" y="14"/>
                  </a:lnTo>
                  <a:lnTo>
                    <a:pt x="47" y="12"/>
                  </a:lnTo>
                  <a:lnTo>
                    <a:pt x="59" y="11"/>
                  </a:lnTo>
                  <a:lnTo>
                    <a:pt x="70" y="11"/>
                  </a:lnTo>
                  <a:lnTo>
                    <a:pt x="81" y="11"/>
                  </a:lnTo>
                  <a:lnTo>
                    <a:pt x="92" y="11"/>
                  </a:lnTo>
                  <a:lnTo>
                    <a:pt x="92" y="0"/>
                  </a:lnTo>
                  <a:lnTo>
                    <a:pt x="81" y="0"/>
                  </a:lnTo>
                  <a:lnTo>
                    <a:pt x="70" y="0"/>
                  </a:lnTo>
                  <a:lnTo>
                    <a:pt x="59" y="2"/>
                  </a:lnTo>
                  <a:lnTo>
                    <a:pt x="47" y="3"/>
                  </a:lnTo>
                  <a:lnTo>
                    <a:pt x="36" y="5"/>
                  </a:lnTo>
                  <a:lnTo>
                    <a:pt x="25" y="6"/>
                  </a:lnTo>
                  <a:lnTo>
                    <a:pt x="13" y="8"/>
                  </a:lnTo>
                  <a:lnTo>
                    <a:pt x="2" y="10"/>
                  </a:lnTo>
                  <a:lnTo>
                    <a:pt x="7" y="11"/>
                  </a:lnTo>
                  <a:lnTo>
                    <a:pt x="0" y="18"/>
                  </a:lnTo>
                  <a:lnTo>
                    <a:pt x="2" y="20"/>
                  </a:lnTo>
                  <a:lnTo>
                    <a:pt x="5" y="19"/>
                  </a:lnTo>
                  <a:lnTo>
                    <a:pt x="0" y="18"/>
                  </a:lnTo>
                  <a:close/>
                </a:path>
              </a:pathLst>
            </a:custGeom>
            <a:solidFill>
              <a:srgbClr val="000000"/>
            </a:solidFill>
            <a:ln w="9525">
              <a:noFill/>
              <a:round/>
              <a:headEnd/>
              <a:tailEnd/>
            </a:ln>
          </p:spPr>
          <p:txBody>
            <a:bodyPr/>
            <a:lstStyle/>
            <a:p>
              <a:endParaRPr lang="es-CL"/>
            </a:p>
          </p:txBody>
        </p:sp>
        <p:sp>
          <p:nvSpPr>
            <p:cNvPr id="84" name="Freeform 77"/>
            <p:cNvSpPr>
              <a:spLocks/>
            </p:cNvSpPr>
            <p:nvPr/>
          </p:nvSpPr>
          <p:spPr bwMode="auto">
            <a:xfrm>
              <a:off x="1626" y="432"/>
              <a:ext cx="381" cy="137"/>
            </a:xfrm>
            <a:custGeom>
              <a:avLst/>
              <a:gdLst/>
              <a:ahLst/>
              <a:cxnLst>
                <a:cxn ang="0">
                  <a:pos x="0" y="11"/>
                </a:cxn>
                <a:cxn ang="0">
                  <a:pos x="0" y="11"/>
                </a:cxn>
                <a:cxn ang="0">
                  <a:pos x="27" y="11"/>
                </a:cxn>
                <a:cxn ang="0">
                  <a:pos x="55" y="12"/>
                </a:cxn>
                <a:cxn ang="0">
                  <a:pos x="83" y="16"/>
                </a:cxn>
                <a:cxn ang="0">
                  <a:pos x="110" y="19"/>
                </a:cxn>
                <a:cxn ang="0">
                  <a:pos x="136" y="24"/>
                </a:cxn>
                <a:cxn ang="0">
                  <a:pos x="162" y="30"/>
                </a:cxn>
                <a:cxn ang="0">
                  <a:pos x="186" y="37"/>
                </a:cxn>
                <a:cxn ang="0">
                  <a:pos x="211" y="45"/>
                </a:cxn>
                <a:cxn ang="0">
                  <a:pos x="235" y="54"/>
                </a:cxn>
                <a:cxn ang="0">
                  <a:pos x="257" y="63"/>
                </a:cxn>
                <a:cxn ang="0">
                  <a:pos x="279" y="74"/>
                </a:cxn>
                <a:cxn ang="0">
                  <a:pos x="300" y="85"/>
                </a:cxn>
                <a:cxn ang="0">
                  <a:pos x="320" y="97"/>
                </a:cxn>
                <a:cxn ang="0">
                  <a:pos x="339" y="110"/>
                </a:cxn>
                <a:cxn ang="0">
                  <a:pos x="357" y="122"/>
                </a:cxn>
                <a:cxn ang="0">
                  <a:pos x="374" y="137"/>
                </a:cxn>
                <a:cxn ang="0">
                  <a:pos x="381" y="130"/>
                </a:cxn>
                <a:cxn ang="0">
                  <a:pos x="364" y="116"/>
                </a:cxn>
                <a:cxn ang="0">
                  <a:pos x="344" y="101"/>
                </a:cxn>
                <a:cxn ang="0">
                  <a:pos x="325" y="88"/>
                </a:cxn>
                <a:cxn ang="0">
                  <a:pos x="304" y="76"/>
                </a:cxn>
                <a:cxn ang="0">
                  <a:pos x="283" y="65"/>
                </a:cxn>
                <a:cxn ang="0">
                  <a:pos x="262" y="54"/>
                </a:cxn>
                <a:cxn ang="0">
                  <a:pos x="237" y="45"/>
                </a:cxn>
                <a:cxn ang="0">
                  <a:pos x="213" y="36"/>
                </a:cxn>
                <a:cxn ang="0">
                  <a:pos x="189" y="28"/>
                </a:cxn>
                <a:cxn ang="0">
                  <a:pos x="164" y="21"/>
                </a:cxn>
                <a:cxn ang="0">
                  <a:pos x="138" y="15"/>
                </a:cxn>
                <a:cxn ang="0">
                  <a:pos x="110" y="10"/>
                </a:cxn>
                <a:cxn ang="0">
                  <a:pos x="83" y="7"/>
                </a:cxn>
                <a:cxn ang="0">
                  <a:pos x="55" y="3"/>
                </a:cxn>
                <a:cxn ang="0">
                  <a:pos x="27" y="2"/>
                </a:cxn>
                <a:cxn ang="0">
                  <a:pos x="0" y="0"/>
                </a:cxn>
                <a:cxn ang="0">
                  <a:pos x="0" y="0"/>
                </a:cxn>
                <a:cxn ang="0">
                  <a:pos x="0" y="11"/>
                </a:cxn>
              </a:cxnLst>
              <a:rect l="0" t="0" r="r" b="b"/>
              <a:pathLst>
                <a:path w="381" h="137">
                  <a:moveTo>
                    <a:pt x="0" y="11"/>
                  </a:moveTo>
                  <a:lnTo>
                    <a:pt x="0" y="11"/>
                  </a:lnTo>
                  <a:lnTo>
                    <a:pt x="27" y="11"/>
                  </a:lnTo>
                  <a:lnTo>
                    <a:pt x="55" y="12"/>
                  </a:lnTo>
                  <a:lnTo>
                    <a:pt x="83" y="16"/>
                  </a:lnTo>
                  <a:lnTo>
                    <a:pt x="110" y="19"/>
                  </a:lnTo>
                  <a:lnTo>
                    <a:pt x="136" y="24"/>
                  </a:lnTo>
                  <a:lnTo>
                    <a:pt x="162" y="30"/>
                  </a:lnTo>
                  <a:lnTo>
                    <a:pt x="186" y="37"/>
                  </a:lnTo>
                  <a:lnTo>
                    <a:pt x="211" y="45"/>
                  </a:lnTo>
                  <a:lnTo>
                    <a:pt x="235" y="54"/>
                  </a:lnTo>
                  <a:lnTo>
                    <a:pt x="257" y="63"/>
                  </a:lnTo>
                  <a:lnTo>
                    <a:pt x="279" y="74"/>
                  </a:lnTo>
                  <a:lnTo>
                    <a:pt x="300" y="85"/>
                  </a:lnTo>
                  <a:lnTo>
                    <a:pt x="320" y="97"/>
                  </a:lnTo>
                  <a:lnTo>
                    <a:pt x="339" y="110"/>
                  </a:lnTo>
                  <a:lnTo>
                    <a:pt x="357" y="122"/>
                  </a:lnTo>
                  <a:lnTo>
                    <a:pt x="374" y="137"/>
                  </a:lnTo>
                  <a:lnTo>
                    <a:pt x="381" y="130"/>
                  </a:lnTo>
                  <a:lnTo>
                    <a:pt x="364" y="116"/>
                  </a:lnTo>
                  <a:lnTo>
                    <a:pt x="344" y="101"/>
                  </a:lnTo>
                  <a:lnTo>
                    <a:pt x="325" y="88"/>
                  </a:lnTo>
                  <a:lnTo>
                    <a:pt x="304" y="76"/>
                  </a:lnTo>
                  <a:lnTo>
                    <a:pt x="283" y="65"/>
                  </a:lnTo>
                  <a:lnTo>
                    <a:pt x="262" y="54"/>
                  </a:lnTo>
                  <a:lnTo>
                    <a:pt x="237" y="45"/>
                  </a:lnTo>
                  <a:lnTo>
                    <a:pt x="213" y="36"/>
                  </a:lnTo>
                  <a:lnTo>
                    <a:pt x="189" y="28"/>
                  </a:lnTo>
                  <a:lnTo>
                    <a:pt x="164" y="21"/>
                  </a:lnTo>
                  <a:lnTo>
                    <a:pt x="138" y="15"/>
                  </a:lnTo>
                  <a:lnTo>
                    <a:pt x="110" y="10"/>
                  </a:lnTo>
                  <a:lnTo>
                    <a:pt x="83" y="7"/>
                  </a:lnTo>
                  <a:lnTo>
                    <a:pt x="55" y="3"/>
                  </a:lnTo>
                  <a:lnTo>
                    <a:pt x="27" y="2"/>
                  </a:lnTo>
                  <a:lnTo>
                    <a:pt x="0" y="0"/>
                  </a:lnTo>
                  <a:lnTo>
                    <a:pt x="0" y="0"/>
                  </a:lnTo>
                  <a:lnTo>
                    <a:pt x="0" y="11"/>
                  </a:lnTo>
                  <a:close/>
                </a:path>
              </a:pathLst>
            </a:custGeom>
            <a:solidFill>
              <a:srgbClr val="000000"/>
            </a:solidFill>
            <a:ln w="9525">
              <a:noFill/>
              <a:round/>
              <a:headEnd/>
              <a:tailEnd/>
            </a:ln>
          </p:spPr>
          <p:txBody>
            <a:bodyPr/>
            <a:lstStyle/>
            <a:p>
              <a:endParaRPr lang="es-CL"/>
            </a:p>
          </p:txBody>
        </p:sp>
        <p:sp>
          <p:nvSpPr>
            <p:cNvPr id="85" name="Freeform 78"/>
            <p:cNvSpPr>
              <a:spLocks/>
            </p:cNvSpPr>
            <p:nvPr/>
          </p:nvSpPr>
          <p:spPr bwMode="auto">
            <a:xfrm>
              <a:off x="1369" y="432"/>
              <a:ext cx="257" cy="62"/>
            </a:xfrm>
            <a:custGeom>
              <a:avLst/>
              <a:gdLst/>
              <a:ahLst/>
              <a:cxnLst>
                <a:cxn ang="0">
                  <a:pos x="1" y="61"/>
                </a:cxn>
                <a:cxn ang="0">
                  <a:pos x="4" y="61"/>
                </a:cxn>
                <a:cxn ang="0">
                  <a:pos x="18" y="55"/>
                </a:cxn>
                <a:cxn ang="0">
                  <a:pos x="31" y="49"/>
                </a:cxn>
                <a:cxn ang="0">
                  <a:pos x="46" y="44"/>
                </a:cxn>
                <a:cxn ang="0">
                  <a:pos x="61" y="39"/>
                </a:cxn>
                <a:cxn ang="0">
                  <a:pos x="76" y="35"/>
                </a:cxn>
                <a:cxn ang="0">
                  <a:pos x="92" y="30"/>
                </a:cxn>
                <a:cxn ang="0">
                  <a:pos x="108" y="27"/>
                </a:cxn>
                <a:cxn ang="0">
                  <a:pos x="122" y="24"/>
                </a:cxn>
                <a:cxn ang="0">
                  <a:pos x="139" y="20"/>
                </a:cxn>
                <a:cxn ang="0">
                  <a:pos x="155" y="18"/>
                </a:cxn>
                <a:cxn ang="0">
                  <a:pos x="172" y="16"/>
                </a:cxn>
                <a:cxn ang="0">
                  <a:pos x="188" y="13"/>
                </a:cxn>
                <a:cxn ang="0">
                  <a:pos x="205" y="12"/>
                </a:cxn>
                <a:cxn ang="0">
                  <a:pos x="222" y="11"/>
                </a:cxn>
                <a:cxn ang="0">
                  <a:pos x="239" y="11"/>
                </a:cxn>
                <a:cxn ang="0">
                  <a:pos x="257" y="11"/>
                </a:cxn>
                <a:cxn ang="0">
                  <a:pos x="257" y="0"/>
                </a:cxn>
                <a:cxn ang="0">
                  <a:pos x="239" y="0"/>
                </a:cxn>
                <a:cxn ang="0">
                  <a:pos x="222" y="2"/>
                </a:cxn>
                <a:cxn ang="0">
                  <a:pos x="205" y="3"/>
                </a:cxn>
                <a:cxn ang="0">
                  <a:pos x="188" y="4"/>
                </a:cxn>
                <a:cxn ang="0">
                  <a:pos x="172" y="7"/>
                </a:cxn>
                <a:cxn ang="0">
                  <a:pos x="155" y="9"/>
                </a:cxn>
                <a:cxn ang="0">
                  <a:pos x="139" y="11"/>
                </a:cxn>
                <a:cxn ang="0">
                  <a:pos x="122" y="15"/>
                </a:cxn>
                <a:cxn ang="0">
                  <a:pos x="105" y="18"/>
                </a:cxn>
                <a:cxn ang="0">
                  <a:pos x="90" y="21"/>
                </a:cxn>
                <a:cxn ang="0">
                  <a:pos x="74" y="26"/>
                </a:cxn>
                <a:cxn ang="0">
                  <a:pos x="59" y="30"/>
                </a:cxn>
                <a:cxn ang="0">
                  <a:pos x="43" y="35"/>
                </a:cxn>
                <a:cxn ang="0">
                  <a:pos x="29" y="40"/>
                </a:cxn>
                <a:cxn ang="0">
                  <a:pos x="15" y="46"/>
                </a:cxn>
                <a:cxn ang="0">
                  <a:pos x="0" y="52"/>
                </a:cxn>
                <a:cxn ang="0">
                  <a:pos x="3" y="52"/>
                </a:cxn>
                <a:cxn ang="0">
                  <a:pos x="1" y="61"/>
                </a:cxn>
                <a:cxn ang="0">
                  <a:pos x="2" y="62"/>
                </a:cxn>
                <a:cxn ang="0">
                  <a:pos x="4" y="61"/>
                </a:cxn>
                <a:cxn ang="0">
                  <a:pos x="1" y="61"/>
                </a:cxn>
              </a:cxnLst>
              <a:rect l="0" t="0" r="r" b="b"/>
              <a:pathLst>
                <a:path w="257" h="62">
                  <a:moveTo>
                    <a:pt x="1" y="61"/>
                  </a:moveTo>
                  <a:lnTo>
                    <a:pt x="4" y="61"/>
                  </a:lnTo>
                  <a:lnTo>
                    <a:pt x="18" y="55"/>
                  </a:lnTo>
                  <a:lnTo>
                    <a:pt x="31" y="49"/>
                  </a:lnTo>
                  <a:lnTo>
                    <a:pt x="46" y="44"/>
                  </a:lnTo>
                  <a:lnTo>
                    <a:pt x="61" y="39"/>
                  </a:lnTo>
                  <a:lnTo>
                    <a:pt x="76" y="35"/>
                  </a:lnTo>
                  <a:lnTo>
                    <a:pt x="92" y="30"/>
                  </a:lnTo>
                  <a:lnTo>
                    <a:pt x="108" y="27"/>
                  </a:lnTo>
                  <a:lnTo>
                    <a:pt x="122" y="24"/>
                  </a:lnTo>
                  <a:lnTo>
                    <a:pt x="139" y="20"/>
                  </a:lnTo>
                  <a:lnTo>
                    <a:pt x="155" y="18"/>
                  </a:lnTo>
                  <a:lnTo>
                    <a:pt x="172" y="16"/>
                  </a:lnTo>
                  <a:lnTo>
                    <a:pt x="188" y="13"/>
                  </a:lnTo>
                  <a:lnTo>
                    <a:pt x="205" y="12"/>
                  </a:lnTo>
                  <a:lnTo>
                    <a:pt x="222" y="11"/>
                  </a:lnTo>
                  <a:lnTo>
                    <a:pt x="239" y="11"/>
                  </a:lnTo>
                  <a:lnTo>
                    <a:pt x="257" y="11"/>
                  </a:lnTo>
                  <a:lnTo>
                    <a:pt x="257" y="0"/>
                  </a:lnTo>
                  <a:lnTo>
                    <a:pt x="239" y="0"/>
                  </a:lnTo>
                  <a:lnTo>
                    <a:pt x="222" y="2"/>
                  </a:lnTo>
                  <a:lnTo>
                    <a:pt x="205" y="3"/>
                  </a:lnTo>
                  <a:lnTo>
                    <a:pt x="188" y="4"/>
                  </a:lnTo>
                  <a:lnTo>
                    <a:pt x="172" y="7"/>
                  </a:lnTo>
                  <a:lnTo>
                    <a:pt x="155" y="9"/>
                  </a:lnTo>
                  <a:lnTo>
                    <a:pt x="139" y="11"/>
                  </a:lnTo>
                  <a:lnTo>
                    <a:pt x="122" y="15"/>
                  </a:lnTo>
                  <a:lnTo>
                    <a:pt x="105" y="18"/>
                  </a:lnTo>
                  <a:lnTo>
                    <a:pt x="90" y="21"/>
                  </a:lnTo>
                  <a:lnTo>
                    <a:pt x="74" y="26"/>
                  </a:lnTo>
                  <a:lnTo>
                    <a:pt x="59" y="30"/>
                  </a:lnTo>
                  <a:lnTo>
                    <a:pt x="43" y="35"/>
                  </a:lnTo>
                  <a:lnTo>
                    <a:pt x="29" y="40"/>
                  </a:lnTo>
                  <a:lnTo>
                    <a:pt x="15" y="46"/>
                  </a:lnTo>
                  <a:lnTo>
                    <a:pt x="0" y="52"/>
                  </a:lnTo>
                  <a:lnTo>
                    <a:pt x="3" y="52"/>
                  </a:lnTo>
                  <a:lnTo>
                    <a:pt x="1" y="61"/>
                  </a:lnTo>
                  <a:lnTo>
                    <a:pt x="2" y="62"/>
                  </a:lnTo>
                  <a:lnTo>
                    <a:pt x="4" y="61"/>
                  </a:lnTo>
                  <a:lnTo>
                    <a:pt x="1" y="61"/>
                  </a:lnTo>
                  <a:close/>
                </a:path>
              </a:pathLst>
            </a:custGeom>
            <a:solidFill>
              <a:srgbClr val="000000"/>
            </a:solidFill>
            <a:ln w="9525">
              <a:noFill/>
              <a:round/>
              <a:headEnd/>
              <a:tailEnd/>
            </a:ln>
          </p:spPr>
          <p:txBody>
            <a:bodyPr/>
            <a:lstStyle/>
            <a:p>
              <a:endParaRPr lang="es-CL"/>
            </a:p>
          </p:txBody>
        </p:sp>
        <p:sp>
          <p:nvSpPr>
            <p:cNvPr id="86" name="Freeform 79"/>
            <p:cNvSpPr>
              <a:spLocks/>
            </p:cNvSpPr>
            <p:nvPr/>
          </p:nvSpPr>
          <p:spPr bwMode="auto">
            <a:xfrm>
              <a:off x="1162" y="441"/>
              <a:ext cx="210" cy="52"/>
            </a:xfrm>
            <a:custGeom>
              <a:avLst/>
              <a:gdLst/>
              <a:ahLst/>
              <a:cxnLst>
                <a:cxn ang="0">
                  <a:pos x="0" y="11"/>
                </a:cxn>
                <a:cxn ang="0">
                  <a:pos x="0" y="11"/>
                </a:cxn>
                <a:cxn ang="0">
                  <a:pos x="15" y="11"/>
                </a:cxn>
                <a:cxn ang="0">
                  <a:pos x="29" y="12"/>
                </a:cxn>
                <a:cxn ang="0">
                  <a:pos x="43" y="11"/>
                </a:cxn>
                <a:cxn ang="0">
                  <a:pos x="57" y="13"/>
                </a:cxn>
                <a:cxn ang="0">
                  <a:pos x="71" y="15"/>
                </a:cxn>
                <a:cxn ang="0">
                  <a:pos x="84" y="17"/>
                </a:cxn>
                <a:cxn ang="0">
                  <a:pos x="98" y="19"/>
                </a:cxn>
                <a:cxn ang="0">
                  <a:pos x="111" y="21"/>
                </a:cxn>
                <a:cxn ang="0">
                  <a:pos x="123" y="24"/>
                </a:cxn>
                <a:cxn ang="0">
                  <a:pos x="136" y="27"/>
                </a:cxn>
                <a:cxn ang="0">
                  <a:pos x="148" y="30"/>
                </a:cxn>
                <a:cxn ang="0">
                  <a:pos x="161" y="35"/>
                </a:cxn>
                <a:cxn ang="0">
                  <a:pos x="173" y="38"/>
                </a:cxn>
                <a:cxn ang="0">
                  <a:pos x="185" y="43"/>
                </a:cxn>
                <a:cxn ang="0">
                  <a:pos x="197" y="47"/>
                </a:cxn>
                <a:cxn ang="0">
                  <a:pos x="208" y="52"/>
                </a:cxn>
                <a:cxn ang="0">
                  <a:pos x="210" y="43"/>
                </a:cxn>
                <a:cxn ang="0">
                  <a:pos x="199" y="38"/>
                </a:cxn>
                <a:cxn ang="0">
                  <a:pos x="188" y="34"/>
                </a:cxn>
                <a:cxn ang="0">
                  <a:pos x="175" y="29"/>
                </a:cxn>
                <a:cxn ang="0">
                  <a:pos x="163" y="26"/>
                </a:cxn>
                <a:cxn ang="0">
                  <a:pos x="150" y="21"/>
                </a:cxn>
                <a:cxn ang="0">
                  <a:pos x="138" y="18"/>
                </a:cxn>
                <a:cxn ang="0">
                  <a:pos x="126" y="15"/>
                </a:cxn>
                <a:cxn ang="0">
                  <a:pos x="111" y="12"/>
                </a:cxn>
                <a:cxn ang="0">
                  <a:pos x="98" y="10"/>
                </a:cxn>
                <a:cxn ang="0">
                  <a:pos x="84" y="8"/>
                </a:cxn>
                <a:cxn ang="0">
                  <a:pos x="71" y="6"/>
                </a:cxn>
                <a:cxn ang="0">
                  <a:pos x="57" y="4"/>
                </a:cxn>
                <a:cxn ang="0">
                  <a:pos x="43" y="2"/>
                </a:cxn>
                <a:cxn ang="0">
                  <a:pos x="29" y="1"/>
                </a:cxn>
                <a:cxn ang="0">
                  <a:pos x="15" y="0"/>
                </a:cxn>
                <a:cxn ang="0">
                  <a:pos x="0" y="0"/>
                </a:cxn>
                <a:cxn ang="0">
                  <a:pos x="0" y="0"/>
                </a:cxn>
                <a:cxn ang="0">
                  <a:pos x="0" y="11"/>
                </a:cxn>
              </a:cxnLst>
              <a:rect l="0" t="0" r="r" b="b"/>
              <a:pathLst>
                <a:path w="210" h="52">
                  <a:moveTo>
                    <a:pt x="0" y="11"/>
                  </a:moveTo>
                  <a:lnTo>
                    <a:pt x="0" y="11"/>
                  </a:lnTo>
                  <a:lnTo>
                    <a:pt x="15" y="11"/>
                  </a:lnTo>
                  <a:lnTo>
                    <a:pt x="29" y="12"/>
                  </a:lnTo>
                  <a:lnTo>
                    <a:pt x="43" y="11"/>
                  </a:lnTo>
                  <a:lnTo>
                    <a:pt x="57" y="13"/>
                  </a:lnTo>
                  <a:lnTo>
                    <a:pt x="71" y="15"/>
                  </a:lnTo>
                  <a:lnTo>
                    <a:pt x="84" y="17"/>
                  </a:lnTo>
                  <a:lnTo>
                    <a:pt x="98" y="19"/>
                  </a:lnTo>
                  <a:lnTo>
                    <a:pt x="111" y="21"/>
                  </a:lnTo>
                  <a:lnTo>
                    <a:pt x="123" y="24"/>
                  </a:lnTo>
                  <a:lnTo>
                    <a:pt x="136" y="27"/>
                  </a:lnTo>
                  <a:lnTo>
                    <a:pt x="148" y="30"/>
                  </a:lnTo>
                  <a:lnTo>
                    <a:pt x="161" y="35"/>
                  </a:lnTo>
                  <a:lnTo>
                    <a:pt x="173" y="38"/>
                  </a:lnTo>
                  <a:lnTo>
                    <a:pt x="185" y="43"/>
                  </a:lnTo>
                  <a:lnTo>
                    <a:pt x="197" y="47"/>
                  </a:lnTo>
                  <a:lnTo>
                    <a:pt x="208" y="52"/>
                  </a:lnTo>
                  <a:lnTo>
                    <a:pt x="210" y="43"/>
                  </a:lnTo>
                  <a:lnTo>
                    <a:pt x="199" y="38"/>
                  </a:lnTo>
                  <a:lnTo>
                    <a:pt x="188" y="34"/>
                  </a:lnTo>
                  <a:lnTo>
                    <a:pt x="175" y="29"/>
                  </a:lnTo>
                  <a:lnTo>
                    <a:pt x="163" y="26"/>
                  </a:lnTo>
                  <a:lnTo>
                    <a:pt x="150" y="21"/>
                  </a:lnTo>
                  <a:lnTo>
                    <a:pt x="138" y="18"/>
                  </a:lnTo>
                  <a:lnTo>
                    <a:pt x="126" y="15"/>
                  </a:lnTo>
                  <a:lnTo>
                    <a:pt x="111" y="12"/>
                  </a:lnTo>
                  <a:lnTo>
                    <a:pt x="98" y="10"/>
                  </a:lnTo>
                  <a:lnTo>
                    <a:pt x="84" y="8"/>
                  </a:lnTo>
                  <a:lnTo>
                    <a:pt x="71" y="6"/>
                  </a:lnTo>
                  <a:lnTo>
                    <a:pt x="57" y="4"/>
                  </a:lnTo>
                  <a:lnTo>
                    <a:pt x="43" y="2"/>
                  </a:lnTo>
                  <a:lnTo>
                    <a:pt x="29" y="1"/>
                  </a:lnTo>
                  <a:lnTo>
                    <a:pt x="15" y="0"/>
                  </a:lnTo>
                  <a:lnTo>
                    <a:pt x="0" y="0"/>
                  </a:lnTo>
                  <a:lnTo>
                    <a:pt x="0" y="0"/>
                  </a:lnTo>
                  <a:lnTo>
                    <a:pt x="0" y="11"/>
                  </a:lnTo>
                  <a:close/>
                </a:path>
              </a:pathLst>
            </a:custGeom>
            <a:solidFill>
              <a:srgbClr val="000000"/>
            </a:solidFill>
            <a:ln w="9525">
              <a:noFill/>
              <a:round/>
              <a:headEnd/>
              <a:tailEnd/>
            </a:ln>
          </p:spPr>
          <p:txBody>
            <a:bodyPr/>
            <a:lstStyle/>
            <a:p>
              <a:endParaRPr lang="es-CL"/>
            </a:p>
          </p:txBody>
        </p:sp>
        <p:sp>
          <p:nvSpPr>
            <p:cNvPr id="87" name="Freeform 80"/>
            <p:cNvSpPr>
              <a:spLocks/>
            </p:cNvSpPr>
            <p:nvPr/>
          </p:nvSpPr>
          <p:spPr bwMode="auto">
            <a:xfrm>
              <a:off x="790" y="441"/>
              <a:ext cx="372" cy="227"/>
            </a:xfrm>
            <a:custGeom>
              <a:avLst/>
              <a:gdLst/>
              <a:ahLst/>
              <a:cxnLst>
                <a:cxn ang="0">
                  <a:pos x="4" y="227"/>
                </a:cxn>
                <a:cxn ang="0">
                  <a:pos x="9" y="222"/>
                </a:cxn>
                <a:cxn ang="0">
                  <a:pos x="13" y="201"/>
                </a:cxn>
                <a:cxn ang="0">
                  <a:pos x="22" y="181"/>
                </a:cxn>
                <a:cxn ang="0">
                  <a:pos x="33" y="160"/>
                </a:cxn>
                <a:cxn ang="0">
                  <a:pos x="46" y="140"/>
                </a:cxn>
                <a:cxn ang="0">
                  <a:pos x="62" y="121"/>
                </a:cxn>
                <a:cxn ang="0">
                  <a:pos x="81" y="103"/>
                </a:cxn>
                <a:cxn ang="0">
                  <a:pos x="101" y="89"/>
                </a:cxn>
                <a:cxn ang="0">
                  <a:pos x="125" y="73"/>
                </a:cxn>
                <a:cxn ang="0">
                  <a:pos x="151" y="60"/>
                </a:cxn>
                <a:cxn ang="0">
                  <a:pos x="177" y="47"/>
                </a:cxn>
                <a:cxn ang="0">
                  <a:pos x="207" y="36"/>
                </a:cxn>
                <a:cxn ang="0">
                  <a:pos x="237" y="27"/>
                </a:cxn>
                <a:cxn ang="0">
                  <a:pos x="269" y="20"/>
                </a:cxn>
                <a:cxn ang="0">
                  <a:pos x="302" y="15"/>
                </a:cxn>
                <a:cxn ang="0">
                  <a:pos x="336" y="11"/>
                </a:cxn>
                <a:cxn ang="0">
                  <a:pos x="372" y="11"/>
                </a:cxn>
                <a:cxn ang="0">
                  <a:pos x="372" y="0"/>
                </a:cxn>
                <a:cxn ang="0">
                  <a:pos x="336" y="2"/>
                </a:cxn>
                <a:cxn ang="0">
                  <a:pos x="302" y="6"/>
                </a:cxn>
                <a:cxn ang="0">
                  <a:pos x="269" y="11"/>
                </a:cxn>
                <a:cxn ang="0">
                  <a:pos x="235" y="18"/>
                </a:cxn>
                <a:cxn ang="0">
                  <a:pos x="204" y="27"/>
                </a:cxn>
                <a:cxn ang="0">
                  <a:pos x="175" y="38"/>
                </a:cxn>
                <a:cxn ang="0">
                  <a:pos x="146" y="51"/>
                </a:cxn>
                <a:cxn ang="0">
                  <a:pos x="120" y="64"/>
                </a:cxn>
                <a:cxn ang="0">
                  <a:pos x="97" y="80"/>
                </a:cxn>
                <a:cxn ang="0">
                  <a:pos x="74" y="97"/>
                </a:cxn>
                <a:cxn ang="0">
                  <a:pos x="55" y="115"/>
                </a:cxn>
                <a:cxn ang="0">
                  <a:pos x="39" y="134"/>
                </a:cxn>
                <a:cxn ang="0">
                  <a:pos x="24" y="155"/>
                </a:cxn>
                <a:cxn ang="0">
                  <a:pos x="13" y="176"/>
                </a:cxn>
                <a:cxn ang="0">
                  <a:pos x="4" y="199"/>
                </a:cxn>
                <a:cxn ang="0">
                  <a:pos x="0" y="222"/>
                </a:cxn>
                <a:cxn ang="0">
                  <a:pos x="4" y="218"/>
                </a:cxn>
                <a:cxn ang="0">
                  <a:pos x="4" y="227"/>
                </a:cxn>
                <a:cxn ang="0">
                  <a:pos x="9" y="227"/>
                </a:cxn>
                <a:cxn ang="0">
                  <a:pos x="9" y="222"/>
                </a:cxn>
                <a:cxn ang="0">
                  <a:pos x="4" y="227"/>
                </a:cxn>
              </a:cxnLst>
              <a:rect l="0" t="0" r="r" b="b"/>
              <a:pathLst>
                <a:path w="372" h="227">
                  <a:moveTo>
                    <a:pt x="4" y="227"/>
                  </a:moveTo>
                  <a:lnTo>
                    <a:pt x="9" y="222"/>
                  </a:lnTo>
                  <a:lnTo>
                    <a:pt x="13" y="201"/>
                  </a:lnTo>
                  <a:lnTo>
                    <a:pt x="22" y="181"/>
                  </a:lnTo>
                  <a:lnTo>
                    <a:pt x="33" y="160"/>
                  </a:lnTo>
                  <a:lnTo>
                    <a:pt x="46" y="140"/>
                  </a:lnTo>
                  <a:lnTo>
                    <a:pt x="62" y="121"/>
                  </a:lnTo>
                  <a:lnTo>
                    <a:pt x="81" y="103"/>
                  </a:lnTo>
                  <a:lnTo>
                    <a:pt x="101" y="89"/>
                  </a:lnTo>
                  <a:lnTo>
                    <a:pt x="125" y="73"/>
                  </a:lnTo>
                  <a:lnTo>
                    <a:pt x="151" y="60"/>
                  </a:lnTo>
                  <a:lnTo>
                    <a:pt x="177" y="47"/>
                  </a:lnTo>
                  <a:lnTo>
                    <a:pt x="207" y="36"/>
                  </a:lnTo>
                  <a:lnTo>
                    <a:pt x="237" y="27"/>
                  </a:lnTo>
                  <a:lnTo>
                    <a:pt x="269" y="20"/>
                  </a:lnTo>
                  <a:lnTo>
                    <a:pt x="302" y="15"/>
                  </a:lnTo>
                  <a:lnTo>
                    <a:pt x="336" y="11"/>
                  </a:lnTo>
                  <a:lnTo>
                    <a:pt x="372" y="11"/>
                  </a:lnTo>
                  <a:lnTo>
                    <a:pt x="372" y="0"/>
                  </a:lnTo>
                  <a:lnTo>
                    <a:pt x="336" y="2"/>
                  </a:lnTo>
                  <a:lnTo>
                    <a:pt x="302" y="6"/>
                  </a:lnTo>
                  <a:lnTo>
                    <a:pt x="269" y="11"/>
                  </a:lnTo>
                  <a:lnTo>
                    <a:pt x="235" y="18"/>
                  </a:lnTo>
                  <a:lnTo>
                    <a:pt x="204" y="27"/>
                  </a:lnTo>
                  <a:lnTo>
                    <a:pt x="175" y="38"/>
                  </a:lnTo>
                  <a:lnTo>
                    <a:pt x="146" y="51"/>
                  </a:lnTo>
                  <a:lnTo>
                    <a:pt x="120" y="64"/>
                  </a:lnTo>
                  <a:lnTo>
                    <a:pt x="97" y="80"/>
                  </a:lnTo>
                  <a:lnTo>
                    <a:pt x="74" y="97"/>
                  </a:lnTo>
                  <a:lnTo>
                    <a:pt x="55" y="115"/>
                  </a:lnTo>
                  <a:lnTo>
                    <a:pt x="39" y="134"/>
                  </a:lnTo>
                  <a:lnTo>
                    <a:pt x="24" y="155"/>
                  </a:lnTo>
                  <a:lnTo>
                    <a:pt x="13" y="176"/>
                  </a:lnTo>
                  <a:lnTo>
                    <a:pt x="4" y="199"/>
                  </a:lnTo>
                  <a:lnTo>
                    <a:pt x="0" y="222"/>
                  </a:lnTo>
                  <a:lnTo>
                    <a:pt x="4" y="218"/>
                  </a:lnTo>
                  <a:lnTo>
                    <a:pt x="4" y="227"/>
                  </a:lnTo>
                  <a:lnTo>
                    <a:pt x="9" y="227"/>
                  </a:lnTo>
                  <a:lnTo>
                    <a:pt x="9" y="222"/>
                  </a:lnTo>
                  <a:lnTo>
                    <a:pt x="4" y="227"/>
                  </a:lnTo>
                  <a:close/>
                </a:path>
              </a:pathLst>
            </a:custGeom>
            <a:solidFill>
              <a:srgbClr val="000000"/>
            </a:solidFill>
            <a:ln w="9525">
              <a:noFill/>
              <a:round/>
              <a:headEnd/>
              <a:tailEnd/>
            </a:ln>
          </p:spPr>
          <p:txBody>
            <a:bodyPr/>
            <a:lstStyle/>
            <a:p>
              <a:endParaRPr lang="es-CL"/>
            </a:p>
          </p:txBody>
        </p:sp>
        <p:sp>
          <p:nvSpPr>
            <p:cNvPr id="88" name="Freeform 81"/>
            <p:cNvSpPr>
              <a:spLocks/>
            </p:cNvSpPr>
            <p:nvPr/>
          </p:nvSpPr>
          <p:spPr bwMode="auto">
            <a:xfrm>
              <a:off x="460" y="659"/>
              <a:ext cx="334" cy="302"/>
            </a:xfrm>
            <a:custGeom>
              <a:avLst/>
              <a:gdLst/>
              <a:ahLst/>
              <a:cxnLst>
                <a:cxn ang="0">
                  <a:pos x="11" y="302"/>
                </a:cxn>
                <a:cxn ang="0">
                  <a:pos x="11" y="302"/>
                </a:cxn>
                <a:cxn ang="0">
                  <a:pos x="11" y="275"/>
                </a:cxn>
                <a:cxn ang="0">
                  <a:pos x="16" y="249"/>
                </a:cxn>
                <a:cxn ang="0">
                  <a:pos x="24" y="224"/>
                </a:cxn>
                <a:cxn ang="0">
                  <a:pos x="34" y="200"/>
                </a:cxn>
                <a:cxn ang="0">
                  <a:pos x="48" y="175"/>
                </a:cxn>
                <a:cxn ang="0">
                  <a:pos x="64" y="154"/>
                </a:cxn>
                <a:cxn ang="0">
                  <a:pos x="82" y="133"/>
                </a:cxn>
                <a:cxn ang="0">
                  <a:pos x="103" y="111"/>
                </a:cxn>
                <a:cxn ang="0">
                  <a:pos x="124" y="93"/>
                </a:cxn>
                <a:cxn ang="0">
                  <a:pos x="150" y="76"/>
                </a:cxn>
                <a:cxn ang="0">
                  <a:pos x="177" y="61"/>
                </a:cxn>
                <a:cxn ang="0">
                  <a:pos x="206" y="46"/>
                </a:cxn>
                <a:cxn ang="0">
                  <a:pos x="236" y="34"/>
                </a:cxn>
                <a:cxn ang="0">
                  <a:pos x="267" y="24"/>
                </a:cxn>
                <a:cxn ang="0">
                  <a:pos x="301" y="15"/>
                </a:cxn>
                <a:cxn ang="0">
                  <a:pos x="334" y="9"/>
                </a:cxn>
                <a:cxn ang="0">
                  <a:pos x="334" y="0"/>
                </a:cxn>
                <a:cxn ang="0">
                  <a:pos x="298" y="6"/>
                </a:cxn>
                <a:cxn ang="0">
                  <a:pos x="265" y="15"/>
                </a:cxn>
                <a:cxn ang="0">
                  <a:pos x="233" y="25"/>
                </a:cxn>
                <a:cxn ang="0">
                  <a:pos x="202" y="37"/>
                </a:cxn>
                <a:cxn ang="0">
                  <a:pos x="173" y="52"/>
                </a:cxn>
                <a:cxn ang="0">
                  <a:pos x="146" y="67"/>
                </a:cxn>
                <a:cxn ang="0">
                  <a:pos x="120" y="84"/>
                </a:cxn>
                <a:cxn ang="0">
                  <a:pos x="96" y="104"/>
                </a:cxn>
                <a:cxn ang="0">
                  <a:pos x="75" y="126"/>
                </a:cxn>
                <a:cxn ang="0">
                  <a:pos x="57" y="147"/>
                </a:cxn>
                <a:cxn ang="0">
                  <a:pos x="39" y="171"/>
                </a:cxn>
                <a:cxn ang="0">
                  <a:pos x="25" y="195"/>
                </a:cxn>
                <a:cxn ang="0">
                  <a:pos x="15" y="221"/>
                </a:cxn>
                <a:cxn ang="0">
                  <a:pos x="7" y="247"/>
                </a:cxn>
                <a:cxn ang="0">
                  <a:pos x="2" y="275"/>
                </a:cxn>
                <a:cxn ang="0">
                  <a:pos x="0" y="302"/>
                </a:cxn>
                <a:cxn ang="0">
                  <a:pos x="0" y="302"/>
                </a:cxn>
                <a:cxn ang="0">
                  <a:pos x="11" y="302"/>
                </a:cxn>
              </a:cxnLst>
              <a:rect l="0" t="0" r="r" b="b"/>
              <a:pathLst>
                <a:path w="334" h="302">
                  <a:moveTo>
                    <a:pt x="11" y="302"/>
                  </a:moveTo>
                  <a:lnTo>
                    <a:pt x="11" y="302"/>
                  </a:lnTo>
                  <a:lnTo>
                    <a:pt x="11" y="275"/>
                  </a:lnTo>
                  <a:lnTo>
                    <a:pt x="16" y="249"/>
                  </a:lnTo>
                  <a:lnTo>
                    <a:pt x="24" y="224"/>
                  </a:lnTo>
                  <a:lnTo>
                    <a:pt x="34" y="200"/>
                  </a:lnTo>
                  <a:lnTo>
                    <a:pt x="48" y="175"/>
                  </a:lnTo>
                  <a:lnTo>
                    <a:pt x="64" y="154"/>
                  </a:lnTo>
                  <a:lnTo>
                    <a:pt x="82" y="133"/>
                  </a:lnTo>
                  <a:lnTo>
                    <a:pt x="103" y="111"/>
                  </a:lnTo>
                  <a:lnTo>
                    <a:pt x="124" y="93"/>
                  </a:lnTo>
                  <a:lnTo>
                    <a:pt x="150" y="76"/>
                  </a:lnTo>
                  <a:lnTo>
                    <a:pt x="177" y="61"/>
                  </a:lnTo>
                  <a:lnTo>
                    <a:pt x="206" y="46"/>
                  </a:lnTo>
                  <a:lnTo>
                    <a:pt x="236" y="34"/>
                  </a:lnTo>
                  <a:lnTo>
                    <a:pt x="267" y="24"/>
                  </a:lnTo>
                  <a:lnTo>
                    <a:pt x="301" y="15"/>
                  </a:lnTo>
                  <a:lnTo>
                    <a:pt x="334" y="9"/>
                  </a:lnTo>
                  <a:lnTo>
                    <a:pt x="334" y="0"/>
                  </a:lnTo>
                  <a:lnTo>
                    <a:pt x="298" y="6"/>
                  </a:lnTo>
                  <a:lnTo>
                    <a:pt x="265" y="15"/>
                  </a:lnTo>
                  <a:lnTo>
                    <a:pt x="233" y="25"/>
                  </a:lnTo>
                  <a:lnTo>
                    <a:pt x="202" y="37"/>
                  </a:lnTo>
                  <a:lnTo>
                    <a:pt x="173" y="52"/>
                  </a:lnTo>
                  <a:lnTo>
                    <a:pt x="146" y="67"/>
                  </a:lnTo>
                  <a:lnTo>
                    <a:pt x="120" y="84"/>
                  </a:lnTo>
                  <a:lnTo>
                    <a:pt x="96" y="104"/>
                  </a:lnTo>
                  <a:lnTo>
                    <a:pt x="75" y="126"/>
                  </a:lnTo>
                  <a:lnTo>
                    <a:pt x="57" y="147"/>
                  </a:lnTo>
                  <a:lnTo>
                    <a:pt x="39" y="171"/>
                  </a:lnTo>
                  <a:lnTo>
                    <a:pt x="25" y="195"/>
                  </a:lnTo>
                  <a:lnTo>
                    <a:pt x="15" y="221"/>
                  </a:lnTo>
                  <a:lnTo>
                    <a:pt x="7" y="247"/>
                  </a:lnTo>
                  <a:lnTo>
                    <a:pt x="2" y="275"/>
                  </a:lnTo>
                  <a:lnTo>
                    <a:pt x="0" y="302"/>
                  </a:lnTo>
                  <a:lnTo>
                    <a:pt x="0" y="302"/>
                  </a:lnTo>
                  <a:lnTo>
                    <a:pt x="11" y="302"/>
                  </a:lnTo>
                  <a:close/>
                </a:path>
              </a:pathLst>
            </a:custGeom>
            <a:solidFill>
              <a:srgbClr val="000000"/>
            </a:solidFill>
            <a:ln w="9525">
              <a:noFill/>
              <a:round/>
              <a:headEnd/>
              <a:tailEnd/>
            </a:ln>
          </p:spPr>
          <p:txBody>
            <a:bodyPr/>
            <a:lstStyle/>
            <a:p>
              <a:endParaRPr lang="es-CL"/>
            </a:p>
          </p:txBody>
        </p:sp>
        <p:sp>
          <p:nvSpPr>
            <p:cNvPr id="89" name="Freeform 82"/>
            <p:cNvSpPr>
              <a:spLocks/>
            </p:cNvSpPr>
            <p:nvPr/>
          </p:nvSpPr>
          <p:spPr bwMode="auto">
            <a:xfrm>
              <a:off x="460" y="961"/>
              <a:ext cx="137" cy="224"/>
            </a:xfrm>
            <a:custGeom>
              <a:avLst/>
              <a:gdLst/>
              <a:ahLst/>
              <a:cxnLst>
                <a:cxn ang="0">
                  <a:pos x="132" y="223"/>
                </a:cxn>
                <a:cxn ang="0">
                  <a:pos x="131" y="215"/>
                </a:cxn>
                <a:cxn ang="0">
                  <a:pos x="105" y="195"/>
                </a:cxn>
                <a:cxn ang="0">
                  <a:pos x="81" y="171"/>
                </a:cxn>
                <a:cxn ang="0">
                  <a:pos x="60" y="146"/>
                </a:cxn>
                <a:cxn ang="0">
                  <a:pos x="43" y="119"/>
                </a:cxn>
                <a:cxn ang="0">
                  <a:pos x="29" y="92"/>
                </a:cxn>
                <a:cxn ang="0">
                  <a:pos x="19" y="62"/>
                </a:cxn>
                <a:cxn ang="0">
                  <a:pos x="12" y="32"/>
                </a:cxn>
                <a:cxn ang="0">
                  <a:pos x="11" y="0"/>
                </a:cxn>
                <a:cxn ang="0">
                  <a:pos x="0" y="0"/>
                </a:cxn>
                <a:cxn ang="0">
                  <a:pos x="3" y="32"/>
                </a:cxn>
                <a:cxn ang="0">
                  <a:pos x="10" y="64"/>
                </a:cxn>
                <a:cxn ang="0">
                  <a:pos x="20" y="95"/>
                </a:cxn>
                <a:cxn ang="0">
                  <a:pos x="34" y="124"/>
                </a:cxn>
                <a:cxn ang="0">
                  <a:pos x="51" y="151"/>
                </a:cxn>
                <a:cxn ang="0">
                  <a:pos x="74" y="178"/>
                </a:cxn>
                <a:cxn ang="0">
                  <a:pos x="98" y="201"/>
                </a:cxn>
                <a:cxn ang="0">
                  <a:pos x="127" y="224"/>
                </a:cxn>
                <a:cxn ang="0">
                  <a:pos x="125" y="216"/>
                </a:cxn>
                <a:cxn ang="0">
                  <a:pos x="132" y="223"/>
                </a:cxn>
                <a:cxn ang="0">
                  <a:pos x="137" y="219"/>
                </a:cxn>
                <a:cxn ang="0">
                  <a:pos x="131" y="215"/>
                </a:cxn>
                <a:cxn ang="0">
                  <a:pos x="132" y="223"/>
                </a:cxn>
              </a:cxnLst>
              <a:rect l="0" t="0" r="r" b="b"/>
              <a:pathLst>
                <a:path w="137" h="224">
                  <a:moveTo>
                    <a:pt x="132" y="223"/>
                  </a:moveTo>
                  <a:lnTo>
                    <a:pt x="131" y="215"/>
                  </a:lnTo>
                  <a:lnTo>
                    <a:pt x="105" y="195"/>
                  </a:lnTo>
                  <a:lnTo>
                    <a:pt x="81" y="171"/>
                  </a:lnTo>
                  <a:lnTo>
                    <a:pt x="60" y="146"/>
                  </a:lnTo>
                  <a:lnTo>
                    <a:pt x="43" y="119"/>
                  </a:lnTo>
                  <a:lnTo>
                    <a:pt x="29" y="92"/>
                  </a:lnTo>
                  <a:lnTo>
                    <a:pt x="19" y="62"/>
                  </a:lnTo>
                  <a:lnTo>
                    <a:pt x="12" y="32"/>
                  </a:lnTo>
                  <a:lnTo>
                    <a:pt x="11" y="0"/>
                  </a:lnTo>
                  <a:lnTo>
                    <a:pt x="0" y="0"/>
                  </a:lnTo>
                  <a:lnTo>
                    <a:pt x="3" y="32"/>
                  </a:lnTo>
                  <a:lnTo>
                    <a:pt x="10" y="64"/>
                  </a:lnTo>
                  <a:lnTo>
                    <a:pt x="20" y="95"/>
                  </a:lnTo>
                  <a:lnTo>
                    <a:pt x="34" y="124"/>
                  </a:lnTo>
                  <a:lnTo>
                    <a:pt x="51" y="151"/>
                  </a:lnTo>
                  <a:lnTo>
                    <a:pt x="74" y="178"/>
                  </a:lnTo>
                  <a:lnTo>
                    <a:pt x="98" y="201"/>
                  </a:lnTo>
                  <a:lnTo>
                    <a:pt x="127" y="224"/>
                  </a:lnTo>
                  <a:lnTo>
                    <a:pt x="125" y="216"/>
                  </a:lnTo>
                  <a:lnTo>
                    <a:pt x="132" y="223"/>
                  </a:lnTo>
                  <a:lnTo>
                    <a:pt x="137" y="219"/>
                  </a:lnTo>
                  <a:lnTo>
                    <a:pt x="131" y="215"/>
                  </a:lnTo>
                  <a:lnTo>
                    <a:pt x="132" y="223"/>
                  </a:lnTo>
                  <a:close/>
                </a:path>
              </a:pathLst>
            </a:custGeom>
            <a:solidFill>
              <a:srgbClr val="000000"/>
            </a:solidFill>
            <a:ln w="9525">
              <a:noFill/>
              <a:round/>
              <a:headEnd/>
              <a:tailEnd/>
            </a:ln>
          </p:spPr>
          <p:txBody>
            <a:bodyPr/>
            <a:lstStyle/>
            <a:p>
              <a:endParaRPr lang="es-CL"/>
            </a:p>
          </p:txBody>
        </p:sp>
        <p:sp>
          <p:nvSpPr>
            <p:cNvPr id="90" name="Freeform 83"/>
            <p:cNvSpPr>
              <a:spLocks/>
            </p:cNvSpPr>
            <p:nvPr/>
          </p:nvSpPr>
          <p:spPr bwMode="auto">
            <a:xfrm>
              <a:off x="527" y="1177"/>
              <a:ext cx="65" cy="145"/>
            </a:xfrm>
            <a:custGeom>
              <a:avLst/>
              <a:gdLst/>
              <a:ahLst/>
              <a:cxnLst>
                <a:cxn ang="0">
                  <a:pos x="11" y="145"/>
                </a:cxn>
                <a:cxn ang="0">
                  <a:pos x="11" y="145"/>
                </a:cxn>
                <a:cxn ang="0">
                  <a:pos x="11" y="126"/>
                </a:cxn>
                <a:cxn ang="0">
                  <a:pos x="14" y="107"/>
                </a:cxn>
                <a:cxn ang="0">
                  <a:pos x="18" y="90"/>
                </a:cxn>
                <a:cxn ang="0">
                  <a:pos x="25" y="72"/>
                </a:cxn>
                <a:cxn ang="0">
                  <a:pos x="33" y="55"/>
                </a:cxn>
                <a:cxn ang="0">
                  <a:pos x="43" y="38"/>
                </a:cxn>
                <a:cxn ang="0">
                  <a:pos x="54" y="21"/>
                </a:cxn>
                <a:cxn ang="0">
                  <a:pos x="65" y="7"/>
                </a:cxn>
                <a:cxn ang="0">
                  <a:pos x="58" y="0"/>
                </a:cxn>
                <a:cxn ang="0">
                  <a:pos x="45" y="17"/>
                </a:cxn>
                <a:cxn ang="0">
                  <a:pos x="34" y="34"/>
                </a:cxn>
                <a:cxn ang="0">
                  <a:pos x="24" y="50"/>
                </a:cxn>
                <a:cxn ang="0">
                  <a:pos x="16" y="70"/>
                </a:cxn>
                <a:cxn ang="0">
                  <a:pos x="9" y="88"/>
                </a:cxn>
                <a:cxn ang="0">
                  <a:pos x="5" y="107"/>
                </a:cxn>
                <a:cxn ang="0">
                  <a:pos x="2" y="126"/>
                </a:cxn>
                <a:cxn ang="0">
                  <a:pos x="0" y="145"/>
                </a:cxn>
                <a:cxn ang="0">
                  <a:pos x="0" y="145"/>
                </a:cxn>
                <a:cxn ang="0">
                  <a:pos x="11" y="145"/>
                </a:cxn>
              </a:cxnLst>
              <a:rect l="0" t="0" r="r" b="b"/>
              <a:pathLst>
                <a:path w="65" h="145">
                  <a:moveTo>
                    <a:pt x="11" y="145"/>
                  </a:moveTo>
                  <a:lnTo>
                    <a:pt x="11" y="145"/>
                  </a:lnTo>
                  <a:lnTo>
                    <a:pt x="11" y="126"/>
                  </a:lnTo>
                  <a:lnTo>
                    <a:pt x="14" y="107"/>
                  </a:lnTo>
                  <a:lnTo>
                    <a:pt x="18" y="90"/>
                  </a:lnTo>
                  <a:lnTo>
                    <a:pt x="25" y="72"/>
                  </a:lnTo>
                  <a:lnTo>
                    <a:pt x="33" y="55"/>
                  </a:lnTo>
                  <a:lnTo>
                    <a:pt x="43" y="38"/>
                  </a:lnTo>
                  <a:lnTo>
                    <a:pt x="54" y="21"/>
                  </a:lnTo>
                  <a:lnTo>
                    <a:pt x="65" y="7"/>
                  </a:lnTo>
                  <a:lnTo>
                    <a:pt x="58" y="0"/>
                  </a:lnTo>
                  <a:lnTo>
                    <a:pt x="45" y="17"/>
                  </a:lnTo>
                  <a:lnTo>
                    <a:pt x="34" y="34"/>
                  </a:lnTo>
                  <a:lnTo>
                    <a:pt x="24" y="50"/>
                  </a:lnTo>
                  <a:lnTo>
                    <a:pt x="16" y="70"/>
                  </a:lnTo>
                  <a:lnTo>
                    <a:pt x="9" y="88"/>
                  </a:lnTo>
                  <a:lnTo>
                    <a:pt x="5" y="107"/>
                  </a:lnTo>
                  <a:lnTo>
                    <a:pt x="2" y="126"/>
                  </a:lnTo>
                  <a:lnTo>
                    <a:pt x="0" y="145"/>
                  </a:lnTo>
                  <a:lnTo>
                    <a:pt x="0" y="145"/>
                  </a:lnTo>
                  <a:lnTo>
                    <a:pt x="11" y="145"/>
                  </a:lnTo>
                  <a:close/>
                </a:path>
              </a:pathLst>
            </a:custGeom>
            <a:solidFill>
              <a:srgbClr val="000000"/>
            </a:solidFill>
            <a:ln w="9525">
              <a:noFill/>
              <a:round/>
              <a:headEnd/>
              <a:tailEnd/>
            </a:ln>
          </p:spPr>
          <p:txBody>
            <a:bodyPr/>
            <a:lstStyle/>
            <a:p>
              <a:endParaRPr lang="es-CL"/>
            </a:p>
          </p:txBody>
        </p:sp>
        <p:sp>
          <p:nvSpPr>
            <p:cNvPr id="91" name="Freeform 84"/>
            <p:cNvSpPr>
              <a:spLocks/>
            </p:cNvSpPr>
            <p:nvPr/>
          </p:nvSpPr>
          <p:spPr bwMode="auto">
            <a:xfrm>
              <a:off x="527" y="1322"/>
              <a:ext cx="407" cy="281"/>
            </a:xfrm>
            <a:custGeom>
              <a:avLst/>
              <a:gdLst/>
              <a:ahLst/>
              <a:cxnLst>
                <a:cxn ang="0">
                  <a:pos x="407" y="269"/>
                </a:cxn>
                <a:cxn ang="0">
                  <a:pos x="407" y="269"/>
                </a:cxn>
                <a:cxn ang="0">
                  <a:pos x="366" y="269"/>
                </a:cxn>
                <a:cxn ang="0">
                  <a:pos x="326" y="265"/>
                </a:cxn>
                <a:cxn ang="0">
                  <a:pos x="289" y="258"/>
                </a:cxn>
                <a:cxn ang="0">
                  <a:pos x="252" y="249"/>
                </a:cxn>
                <a:cxn ang="0">
                  <a:pos x="217" y="237"/>
                </a:cxn>
                <a:cxn ang="0">
                  <a:pos x="184" y="223"/>
                </a:cxn>
                <a:cxn ang="0">
                  <a:pos x="154" y="208"/>
                </a:cxn>
                <a:cxn ang="0">
                  <a:pos x="126" y="190"/>
                </a:cxn>
                <a:cxn ang="0">
                  <a:pos x="101" y="172"/>
                </a:cxn>
                <a:cxn ang="0">
                  <a:pos x="78" y="150"/>
                </a:cxn>
                <a:cxn ang="0">
                  <a:pos x="57" y="128"/>
                </a:cxn>
                <a:cxn ang="0">
                  <a:pos x="42" y="104"/>
                </a:cxn>
                <a:cxn ang="0">
                  <a:pos x="28" y="80"/>
                </a:cxn>
                <a:cxn ang="0">
                  <a:pos x="18" y="54"/>
                </a:cxn>
                <a:cxn ang="0">
                  <a:pos x="12" y="28"/>
                </a:cxn>
                <a:cxn ang="0">
                  <a:pos x="11" y="0"/>
                </a:cxn>
                <a:cxn ang="0">
                  <a:pos x="0" y="0"/>
                </a:cxn>
                <a:cxn ang="0">
                  <a:pos x="3" y="28"/>
                </a:cxn>
                <a:cxn ang="0">
                  <a:pos x="9" y="56"/>
                </a:cxn>
                <a:cxn ang="0">
                  <a:pos x="19" y="84"/>
                </a:cxn>
                <a:cxn ang="0">
                  <a:pos x="33" y="109"/>
                </a:cxn>
                <a:cxn ang="0">
                  <a:pos x="51" y="135"/>
                </a:cxn>
                <a:cxn ang="0">
                  <a:pos x="71" y="157"/>
                </a:cxn>
                <a:cxn ang="0">
                  <a:pos x="94" y="178"/>
                </a:cxn>
                <a:cxn ang="0">
                  <a:pos x="121" y="199"/>
                </a:cxn>
                <a:cxn ang="0">
                  <a:pos x="149" y="217"/>
                </a:cxn>
                <a:cxn ang="0">
                  <a:pos x="180" y="232"/>
                </a:cxn>
                <a:cxn ang="0">
                  <a:pos x="215" y="246"/>
                </a:cxn>
                <a:cxn ang="0">
                  <a:pos x="249" y="258"/>
                </a:cxn>
                <a:cxn ang="0">
                  <a:pos x="287" y="267"/>
                </a:cxn>
                <a:cxn ang="0">
                  <a:pos x="326" y="274"/>
                </a:cxn>
                <a:cxn ang="0">
                  <a:pos x="366" y="278"/>
                </a:cxn>
                <a:cxn ang="0">
                  <a:pos x="407" y="281"/>
                </a:cxn>
                <a:cxn ang="0">
                  <a:pos x="407" y="281"/>
                </a:cxn>
                <a:cxn ang="0">
                  <a:pos x="407" y="269"/>
                </a:cxn>
              </a:cxnLst>
              <a:rect l="0" t="0" r="r" b="b"/>
              <a:pathLst>
                <a:path w="407" h="281">
                  <a:moveTo>
                    <a:pt x="407" y="269"/>
                  </a:moveTo>
                  <a:lnTo>
                    <a:pt x="407" y="269"/>
                  </a:lnTo>
                  <a:lnTo>
                    <a:pt x="366" y="269"/>
                  </a:lnTo>
                  <a:lnTo>
                    <a:pt x="326" y="265"/>
                  </a:lnTo>
                  <a:lnTo>
                    <a:pt x="289" y="258"/>
                  </a:lnTo>
                  <a:lnTo>
                    <a:pt x="252" y="249"/>
                  </a:lnTo>
                  <a:lnTo>
                    <a:pt x="217" y="237"/>
                  </a:lnTo>
                  <a:lnTo>
                    <a:pt x="184" y="223"/>
                  </a:lnTo>
                  <a:lnTo>
                    <a:pt x="154" y="208"/>
                  </a:lnTo>
                  <a:lnTo>
                    <a:pt x="126" y="190"/>
                  </a:lnTo>
                  <a:lnTo>
                    <a:pt x="101" y="172"/>
                  </a:lnTo>
                  <a:lnTo>
                    <a:pt x="78" y="150"/>
                  </a:lnTo>
                  <a:lnTo>
                    <a:pt x="57" y="128"/>
                  </a:lnTo>
                  <a:lnTo>
                    <a:pt x="42" y="104"/>
                  </a:lnTo>
                  <a:lnTo>
                    <a:pt x="28" y="80"/>
                  </a:lnTo>
                  <a:lnTo>
                    <a:pt x="18" y="54"/>
                  </a:lnTo>
                  <a:lnTo>
                    <a:pt x="12" y="28"/>
                  </a:lnTo>
                  <a:lnTo>
                    <a:pt x="11" y="0"/>
                  </a:lnTo>
                  <a:lnTo>
                    <a:pt x="0" y="0"/>
                  </a:lnTo>
                  <a:lnTo>
                    <a:pt x="3" y="28"/>
                  </a:lnTo>
                  <a:lnTo>
                    <a:pt x="9" y="56"/>
                  </a:lnTo>
                  <a:lnTo>
                    <a:pt x="19" y="84"/>
                  </a:lnTo>
                  <a:lnTo>
                    <a:pt x="33" y="109"/>
                  </a:lnTo>
                  <a:lnTo>
                    <a:pt x="51" y="135"/>
                  </a:lnTo>
                  <a:lnTo>
                    <a:pt x="71" y="157"/>
                  </a:lnTo>
                  <a:lnTo>
                    <a:pt x="94" y="178"/>
                  </a:lnTo>
                  <a:lnTo>
                    <a:pt x="121" y="199"/>
                  </a:lnTo>
                  <a:lnTo>
                    <a:pt x="149" y="217"/>
                  </a:lnTo>
                  <a:lnTo>
                    <a:pt x="180" y="232"/>
                  </a:lnTo>
                  <a:lnTo>
                    <a:pt x="215" y="246"/>
                  </a:lnTo>
                  <a:lnTo>
                    <a:pt x="249" y="258"/>
                  </a:lnTo>
                  <a:lnTo>
                    <a:pt x="287" y="267"/>
                  </a:lnTo>
                  <a:lnTo>
                    <a:pt x="326" y="274"/>
                  </a:lnTo>
                  <a:lnTo>
                    <a:pt x="366" y="278"/>
                  </a:lnTo>
                  <a:lnTo>
                    <a:pt x="407" y="281"/>
                  </a:lnTo>
                  <a:lnTo>
                    <a:pt x="407" y="281"/>
                  </a:lnTo>
                  <a:lnTo>
                    <a:pt x="407" y="269"/>
                  </a:lnTo>
                  <a:close/>
                </a:path>
              </a:pathLst>
            </a:custGeom>
            <a:solidFill>
              <a:srgbClr val="000000"/>
            </a:solidFill>
            <a:ln w="9525">
              <a:noFill/>
              <a:round/>
              <a:headEnd/>
              <a:tailEnd/>
            </a:ln>
          </p:spPr>
          <p:txBody>
            <a:bodyPr/>
            <a:lstStyle/>
            <a:p>
              <a:endParaRPr lang="es-CL"/>
            </a:p>
          </p:txBody>
        </p:sp>
        <p:sp>
          <p:nvSpPr>
            <p:cNvPr id="92" name="Freeform 85"/>
            <p:cNvSpPr>
              <a:spLocks/>
            </p:cNvSpPr>
            <p:nvPr/>
          </p:nvSpPr>
          <p:spPr bwMode="auto">
            <a:xfrm>
              <a:off x="934" y="1582"/>
              <a:ext cx="103" cy="21"/>
            </a:xfrm>
            <a:custGeom>
              <a:avLst/>
              <a:gdLst/>
              <a:ahLst/>
              <a:cxnLst>
                <a:cxn ang="0">
                  <a:pos x="103" y="2"/>
                </a:cxn>
                <a:cxn ang="0">
                  <a:pos x="101" y="2"/>
                </a:cxn>
                <a:cxn ang="0">
                  <a:pos x="89" y="4"/>
                </a:cxn>
                <a:cxn ang="0">
                  <a:pos x="76" y="5"/>
                </a:cxn>
                <a:cxn ang="0">
                  <a:pos x="64" y="7"/>
                </a:cxn>
                <a:cxn ang="0">
                  <a:pos x="51" y="8"/>
                </a:cxn>
                <a:cxn ang="0">
                  <a:pos x="38" y="8"/>
                </a:cxn>
                <a:cxn ang="0">
                  <a:pos x="26" y="8"/>
                </a:cxn>
                <a:cxn ang="0">
                  <a:pos x="13" y="9"/>
                </a:cxn>
                <a:cxn ang="0">
                  <a:pos x="0" y="9"/>
                </a:cxn>
                <a:cxn ang="0">
                  <a:pos x="0" y="21"/>
                </a:cxn>
                <a:cxn ang="0">
                  <a:pos x="13" y="21"/>
                </a:cxn>
                <a:cxn ang="0">
                  <a:pos x="26" y="20"/>
                </a:cxn>
                <a:cxn ang="0">
                  <a:pos x="38" y="20"/>
                </a:cxn>
                <a:cxn ang="0">
                  <a:pos x="51" y="17"/>
                </a:cxn>
                <a:cxn ang="0">
                  <a:pos x="64" y="16"/>
                </a:cxn>
                <a:cxn ang="0">
                  <a:pos x="76" y="14"/>
                </a:cxn>
                <a:cxn ang="0">
                  <a:pos x="89" y="13"/>
                </a:cxn>
                <a:cxn ang="0">
                  <a:pos x="101" y="11"/>
                </a:cxn>
                <a:cxn ang="0">
                  <a:pos x="99" y="11"/>
                </a:cxn>
                <a:cxn ang="0">
                  <a:pos x="103" y="2"/>
                </a:cxn>
                <a:cxn ang="0">
                  <a:pos x="102" y="0"/>
                </a:cxn>
                <a:cxn ang="0">
                  <a:pos x="101" y="2"/>
                </a:cxn>
                <a:cxn ang="0">
                  <a:pos x="103" y="2"/>
                </a:cxn>
              </a:cxnLst>
              <a:rect l="0" t="0" r="r" b="b"/>
              <a:pathLst>
                <a:path w="103" h="21">
                  <a:moveTo>
                    <a:pt x="103" y="2"/>
                  </a:moveTo>
                  <a:lnTo>
                    <a:pt x="101" y="2"/>
                  </a:lnTo>
                  <a:lnTo>
                    <a:pt x="89" y="4"/>
                  </a:lnTo>
                  <a:lnTo>
                    <a:pt x="76" y="5"/>
                  </a:lnTo>
                  <a:lnTo>
                    <a:pt x="64" y="7"/>
                  </a:lnTo>
                  <a:lnTo>
                    <a:pt x="51" y="8"/>
                  </a:lnTo>
                  <a:lnTo>
                    <a:pt x="38" y="8"/>
                  </a:lnTo>
                  <a:lnTo>
                    <a:pt x="26" y="8"/>
                  </a:lnTo>
                  <a:lnTo>
                    <a:pt x="13" y="9"/>
                  </a:lnTo>
                  <a:lnTo>
                    <a:pt x="0" y="9"/>
                  </a:lnTo>
                  <a:lnTo>
                    <a:pt x="0" y="21"/>
                  </a:lnTo>
                  <a:lnTo>
                    <a:pt x="13" y="21"/>
                  </a:lnTo>
                  <a:lnTo>
                    <a:pt x="26" y="20"/>
                  </a:lnTo>
                  <a:lnTo>
                    <a:pt x="38" y="20"/>
                  </a:lnTo>
                  <a:lnTo>
                    <a:pt x="51" y="17"/>
                  </a:lnTo>
                  <a:lnTo>
                    <a:pt x="64" y="16"/>
                  </a:lnTo>
                  <a:lnTo>
                    <a:pt x="76" y="14"/>
                  </a:lnTo>
                  <a:lnTo>
                    <a:pt x="89" y="13"/>
                  </a:lnTo>
                  <a:lnTo>
                    <a:pt x="101" y="11"/>
                  </a:lnTo>
                  <a:lnTo>
                    <a:pt x="99" y="11"/>
                  </a:lnTo>
                  <a:lnTo>
                    <a:pt x="103" y="2"/>
                  </a:lnTo>
                  <a:lnTo>
                    <a:pt x="102" y="0"/>
                  </a:lnTo>
                  <a:lnTo>
                    <a:pt x="101" y="2"/>
                  </a:lnTo>
                  <a:lnTo>
                    <a:pt x="103" y="2"/>
                  </a:lnTo>
                  <a:close/>
                </a:path>
              </a:pathLst>
            </a:custGeom>
            <a:solidFill>
              <a:srgbClr val="000000"/>
            </a:solidFill>
            <a:ln w="9525">
              <a:noFill/>
              <a:round/>
              <a:headEnd/>
              <a:tailEnd/>
            </a:ln>
          </p:spPr>
          <p:txBody>
            <a:bodyPr/>
            <a:lstStyle/>
            <a:p>
              <a:endParaRPr lang="es-CL"/>
            </a:p>
          </p:txBody>
        </p:sp>
        <p:sp>
          <p:nvSpPr>
            <p:cNvPr id="93" name="Freeform 86"/>
            <p:cNvSpPr>
              <a:spLocks/>
            </p:cNvSpPr>
            <p:nvPr/>
          </p:nvSpPr>
          <p:spPr bwMode="auto">
            <a:xfrm>
              <a:off x="1033" y="1584"/>
              <a:ext cx="293" cy="91"/>
            </a:xfrm>
            <a:custGeom>
              <a:avLst/>
              <a:gdLst/>
              <a:ahLst/>
              <a:cxnLst>
                <a:cxn ang="0">
                  <a:pos x="293" y="79"/>
                </a:cxn>
                <a:cxn ang="0">
                  <a:pos x="293" y="79"/>
                </a:cxn>
                <a:cxn ang="0">
                  <a:pos x="273" y="79"/>
                </a:cxn>
                <a:cxn ang="0">
                  <a:pos x="252" y="79"/>
                </a:cxn>
                <a:cxn ang="0">
                  <a:pos x="232" y="77"/>
                </a:cxn>
                <a:cxn ang="0">
                  <a:pos x="213" y="75"/>
                </a:cxn>
                <a:cxn ang="0">
                  <a:pos x="194" y="72"/>
                </a:cxn>
                <a:cxn ang="0">
                  <a:pos x="175" y="68"/>
                </a:cxn>
                <a:cxn ang="0">
                  <a:pos x="157" y="64"/>
                </a:cxn>
                <a:cxn ang="0">
                  <a:pos x="139" y="59"/>
                </a:cxn>
                <a:cxn ang="0">
                  <a:pos x="120" y="54"/>
                </a:cxn>
                <a:cxn ang="0">
                  <a:pos x="102" y="48"/>
                </a:cxn>
                <a:cxn ang="0">
                  <a:pos x="85" y="41"/>
                </a:cxn>
                <a:cxn ang="0">
                  <a:pos x="69" y="33"/>
                </a:cxn>
                <a:cxn ang="0">
                  <a:pos x="52" y="25"/>
                </a:cxn>
                <a:cxn ang="0">
                  <a:pos x="36" y="18"/>
                </a:cxn>
                <a:cxn ang="0">
                  <a:pos x="20" y="9"/>
                </a:cxn>
                <a:cxn ang="0">
                  <a:pos x="4" y="0"/>
                </a:cxn>
                <a:cxn ang="0">
                  <a:pos x="0" y="9"/>
                </a:cxn>
                <a:cxn ang="0">
                  <a:pos x="15" y="18"/>
                </a:cxn>
                <a:cxn ang="0">
                  <a:pos x="31" y="27"/>
                </a:cxn>
                <a:cxn ang="0">
                  <a:pos x="48" y="34"/>
                </a:cxn>
                <a:cxn ang="0">
                  <a:pos x="65" y="42"/>
                </a:cxn>
                <a:cxn ang="0">
                  <a:pos x="83" y="50"/>
                </a:cxn>
                <a:cxn ang="0">
                  <a:pos x="100" y="57"/>
                </a:cxn>
                <a:cxn ang="0">
                  <a:pos x="118" y="63"/>
                </a:cxn>
                <a:cxn ang="0">
                  <a:pos x="137" y="68"/>
                </a:cxn>
                <a:cxn ang="0">
                  <a:pos x="155" y="73"/>
                </a:cxn>
                <a:cxn ang="0">
                  <a:pos x="175" y="77"/>
                </a:cxn>
                <a:cxn ang="0">
                  <a:pos x="194" y="81"/>
                </a:cxn>
                <a:cxn ang="0">
                  <a:pos x="213" y="84"/>
                </a:cxn>
                <a:cxn ang="0">
                  <a:pos x="232" y="86"/>
                </a:cxn>
                <a:cxn ang="0">
                  <a:pos x="252" y="88"/>
                </a:cxn>
                <a:cxn ang="0">
                  <a:pos x="273" y="91"/>
                </a:cxn>
                <a:cxn ang="0">
                  <a:pos x="293" y="91"/>
                </a:cxn>
                <a:cxn ang="0">
                  <a:pos x="293" y="91"/>
                </a:cxn>
                <a:cxn ang="0">
                  <a:pos x="293" y="79"/>
                </a:cxn>
              </a:cxnLst>
              <a:rect l="0" t="0" r="r" b="b"/>
              <a:pathLst>
                <a:path w="293" h="91">
                  <a:moveTo>
                    <a:pt x="293" y="79"/>
                  </a:moveTo>
                  <a:lnTo>
                    <a:pt x="293" y="79"/>
                  </a:lnTo>
                  <a:lnTo>
                    <a:pt x="273" y="79"/>
                  </a:lnTo>
                  <a:lnTo>
                    <a:pt x="252" y="79"/>
                  </a:lnTo>
                  <a:lnTo>
                    <a:pt x="232" y="77"/>
                  </a:lnTo>
                  <a:lnTo>
                    <a:pt x="213" y="75"/>
                  </a:lnTo>
                  <a:lnTo>
                    <a:pt x="194" y="72"/>
                  </a:lnTo>
                  <a:lnTo>
                    <a:pt x="175" y="68"/>
                  </a:lnTo>
                  <a:lnTo>
                    <a:pt x="157" y="64"/>
                  </a:lnTo>
                  <a:lnTo>
                    <a:pt x="139" y="59"/>
                  </a:lnTo>
                  <a:lnTo>
                    <a:pt x="120" y="54"/>
                  </a:lnTo>
                  <a:lnTo>
                    <a:pt x="102" y="48"/>
                  </a:lnTo>
                  <a:lnTo>
                    <a:pt x="85" y="41"/>
                  </a:lnTo>
                  <a:lnTo>
                    <a:pt x="69" y="33"/>
                  </a:lnTo>
                  <a:lnTo>
                    <a:pt x="52" y="25"/>
                  </a:lnTo>
                  <a:lnTo>
                    <a:pt x="36" y="18"/>
                  </a:lnTo>
                  <a:lnTo>
                    <a:pt x="20" y="9"/>
                  </a:lnTo>
                  <a:lnTo>
                    <a:pt x="4" y="0"/>
                  </a:lnTo>
                  <a:lnTo>
                    <a:pt x="0" y="9"/>
                  </a:lnTo>
                  <a:lnTo>
                    <a:pt x="15" y="18"/>
                  </a:lnTo>
                  <a:lnTo>
                    <a:pt x="31" y="27"/>
                  </a:lnTo>
                  <a:lnTo>
                    <a:pt x="48" y="34"/>
                  </a:lnTo>
                  <a:lnTo>
                    <a:pt x="65" y="42"/>
                  </a:lnTo>
                  <a:lnTo>
                    <a:pt x="83" y="50"/>
                  </a:lnTo>
                  <a:lnTo>
                    <a:pt x="100" y="57"/>
                  </a:lnTo>
                  <a:lnTo>
                    <a:pt x="118" y="63"/>
                  </a:lnTo>
                  <a:lnTo>
                    <a:pt x="137" y="68"/>
                  </a:lnTo>
                  <a:lnTo>
                    <a:pt x="155" y="73"/>
                  </a:lnTo>
                  <a:lnTo>
                    <a:pt x="175" y="77"/>
                  </a:lnTo>
                  <a:lnTo>
                    <a:pt x="194" y="81"/>
                  </a:lnTo>
                  <a:lnTo>
                    <a:pt x="213" y="84"/>
                  </a:lnTo>
                  <a:lnTo>
                    <a:pt x="232" y="86"/>
                  </a:lnTo>
                  <a:lnTo>
                    <a:pt x="252" y="88"/>
                  </a:lnTo>
                  <a:lnTo>
                    <a:pt x="273" y="91"/>
                  </a:lnTo>
                  <a:lnTo>
                    <a:pt x="293" y="91"/>
                  </a:lnTo>
                  <a:lnTo>
                    <a:pt x="293" y="91"/>
                  </a:lnTo>
                  <a:lnTo>
                    <a:pt x="293" y="79"/>
                  </a:lnTo>
                  <a:close/>
                </a:path>
              </a:pathLst>
            </a:custGeom>
            <a:solidFill>
              <a:srgbClr val="000000"/>
            </a:solidFill>
            <a:ln w="9525">
              <a:noFill/>
              <a:round/>
              <a:headEnd/>
              <a:tailEnd/>
            </a:ln>
          </p:spPr>
          <p:txBody>
            <a:bodyPr/>
            <a:lstStyle/>
            <a:p>
              <a:endParaRPr lang="es-CL"/>
            </a:p>
          </p:txBody>
        </p:sp>
        <p:sp>
          <p:nvSpPr>
            <p:cNvPr id="94" name="Freeform 87"/>
            <p:cNvSpPr>
              <a:spLocks/>
            </p:cNvSpPr>
            <p:nvPr/>
          </p:nvSpPr>
          <p:spPr bwMode="auto">
            <a:xfrm>
              <a:off x="1326" y="1602"/>
              <a:ext cx="260" cy="73"/>
            </a:xfrm>
            <a:custGeom>
              <a:avLst/>
              <a:gdLst/>
              <a:ahLst/>
              <a:cxnLst>
                <a:cxn ang="0">
                  <a:pos x="260" y="1"/>
                </a:cxn>
                <a:cxn ang="0">
                  <a:pos x="255" y="1"/>
                </a:cxn>
                <a:cxn ang="0">
                  <a:pos x="240" y="7"/>
                </a:cxn>
                <a:cxn ang="0">
                  <a:pos x="226" y="14"/>
                </a:cxn>
                <a:cxn ang="0">
                  <a:pos x="212" y="21"/>
                </a:cxn>
                <a:cxn ang="0">
                  <a:pos x="198" y="27"/>
                </a:cxn>
                <a:cxn ang="0">
                  <a:pos x="182" y="32"/>
                </a:cxn>
                <a:cxn ang="0">
                  <a:pos x="166" y="38"/>
                </a:cxn>
                <a:cxn ang="0">
                  <a:pos x="151" y="42"/>
                </a:cxn>
                <a:cxn ang="0">
                  <a:pos x="135" y="47"/>
                </a:cxn>
                <a:cxn ang="0">
                  <a:pos x="119" y="50"/>
                </a:cxn>
                <a:cxn ang="0">
                  <a:pos x="103" y="54"/>
                </a:cxn>
                <a:cxn ang="0">
                  <a:pos x="86" y="56"/>
                </a:cxn>
                <a:cxn ang="0">
                  <a:pos x="70" y="58"/>
                </a:cxn>
                <a:cxn ang="0">
                  <a:pos x="53" y="60"/>
                </a:cxn>
                <a:cxn ang="0">
                  <a:pos x="35" y="61"/>
                </a:cxn>
                <a:cxn ang="0">
                  <a:pos x="18" y="61"/>
                </a:cxn>
                <a:cxn ang="0">
                  <a:pos x="0" y="61"/>
                </a:cxn>
                <a:cxn ang="0">
                  <a:pos x="0" y="73"/>
                </a:cxn>
                <a:cxn ang="0">
                  <a:pos x="18" y="73"/>
                </a:cxn>
                <a:cxn ang="0">
                  <a:pos x="35" y="70"/>
                </a:cxn>
                <a:cxn ang="0">
                  <a:pos x="53" y="69"/>
                </a:cxn>
                <a:cxn ang="0">
                  <a:pos x="70" y="67"/>
                </a:cxn>
                <a:cxn ang="0">
                  <a:pos x="86" y="65"/>
                </a:cxn>
                <a:cxn ang="0">
                  <a:pos x="103" y="63"/>
                </a:cxn>
                <a:cxn ang="0">
                  <a:pos x="119" y="59"/>
                </a:cxn>
                <a:cxn ang="0">
                  <a:pos x="137" y="56"/>
                </a:cxn>
                <a:cxn ang="0">
                  <a:pos x="153" y="51"/>
                </a:cxn>
                <a:cxn ang="0">
                  <a:pos x="168" y="47"/>
                </a:cxn>
                <a:cxn ang="0">
                  <a:pos x="184" y="41"/>
                </a:cxn>
                <a:cxn ang="0">
                  <a:pos x="200" y="36"/>
                </a:cxn>
                <a:cxn ang="0">
                  <a:pos x="215" y="30"/>
                </a:cxn>
                <a:cxn ang="0">
                  <a:pos x="230" y="23"/>
                </a:cxn>
                <a:cxn ang="0">
                  <a:pos x="245" y="16"/>
                </a:cxn>
                <a:cxn ang="0">
                  <a:pos x="260" y="10"/>
                </a:cxn>
                <a:cxn ang="0">
                  <a:pos x="255" y="10"/>
                </a:cxn>
                <a:cxn ang="0">
                  <a:pos x="260" y="1"/>
                </a:cxn>
                <a:cxn ang="0">
                  <a:pos x="257" y="0"/>
                </a:cxn>
                <a:cxn ang="0">
                  <a:pos x="255" y="1"/>
                </a:cxn>
                <a:cxn ang="0">
                  <a:pos x="260" y="1"/>
                </a:cxn>
              </a:cxnLst>
              <a:rect l="0" t="0" r="r" b="b"/>
              <a:pathLst>
                <a:path w="260" h="73">
                  <a:moveTo>
                    <a:pt x="260" y="1"/>
                  </a:moveTo>
                  <a:lnTo>
                    <a:pt x="255" y="1"/>
                  </a:lnTo>
                  <a:lnTo>
                    <a:pt x="240" y="7"/>
                  </a:lnTo>
                  <a:lnTo>
                    <a:pt x="226" y="14"/>
                  </a:lnTo>
                  <a:lnTo>
                    <a:pt x="212" y="21"/>
                  </a:lnTo>
                  <a:lnTo>
                    <a:pt x="198" y="27"/>
                  </a:lnTo>
                  <a:lnTo>
                    <a:pt x="182" y="32"/>
                  </a:lnTo>
                  <a:lnTo>
                    <a:pt x="166" y="38"/>
                  </a:lnTo>
                  <a:lnTo>
                    <a:pt x="151" y="42"/>
                  </a:lnTo>
                  <a:lnTo>
                    <a:pt x="135" y="47"/>
                  </a:lnTo>
                  <a:lnTo>
                    <a:pt x="119" y="50"/>
                  </a:lnTo>
                  <a:lnTo>
                    <a:pt x="103" y="54"/>
                  </a:lnTo>
                  <a:lnTo>
                    <a:pt x="86" y="56"/>
                  </a:lnTo>
                  <a:lnTo>
                    <a:pt x="70" y="58"/>
                  </a:lnTo>
                  <a:lnTo>
                    <a:pt x="53" y="60"/>
                  </a:lnTo>
                  <a:lnTo>
                    <a:pt x="35" y="61"/>
                  </a:lnTo>
                  <a:lnTo>
                    <a:pt x="18" y="61"/>
                  </a:lnTo>
                  <a:lnTo>
                    <a:pt x="0" y="61"/>
                  </a:lnTo>
                  <a:lnTo>
                    <a:pt x="0" y="73"/>
                  </a:lnTo>
                  <a:lnTo>
                    <a:pt x="18" y="73"/>
                  </a:lnTo>
                  <a:lnTo>
                    <a:pt x="35" y="70"/>
                  </a:lnTo>
                  <a:lnTo>
                    <a:pt x="53" y="69"/>
                  </a:lnTo>
                  <a:lnTo>
                    <a:pt x="70" y="67"/>
                  </a:lnTo>
                  <a:lnTo>
                    <a:pt x="86" y="65"/>
                  </a:lnTo>
                  <a:lnTo>
                    <a:pt x="103" y="63"/>
                  </a:lnTo>
                  <a:lnTo>
                    <a:pt x="119" y="59"/>
                  </a:lnTo>
                  <a:lnTo>
                    <a:pt x="137" y="56"/>
                  </a:lnTo>
                  <a:lnTo>
                    <a:pt x="153" y="51"/>
                  </a:lnTo>
                  <a:lnTo>
                    <a:pt x="168" y="47"/>
                  </a:lnTo>
                  <a:lnTo>
                    <a:pt x="184" y="41"/>
                  </a:lnTo>
                  <a:lnTo>
                    <a:pt x="200" y="36"/>
                  </a:lnTo>
                  <a:lnTo>
                    <a:pt x="215" y="30"/>
                  </a:lnTo>
                  <a:lnTo>
                    <a:pt x="230" y="23"/>
                  </a:lnTo>
                  <a:lnTo>
                    <a:pt x="245" y="16"/>
                  </a:lnTo>
                  <a:lnTo>
                    <a:pt x="260" y="10"/>
                  </a:lnTo>
                  <a:lnTo>
                    <a:pt x="255" y="10"/>
                  </a:lnTo>
                  <a:lnTo>
                    <a:pt x="260" y="1"/>
                  </a:lnTo>
                  <a:lnTo>
                    <a:pt x="257" y="0"/>
                  </a:lnTo>
                  <a:lnTo>
                    <a:pt x="255" y="1"/>
                  </a:lnTo>
                  <a:lnTo>
                    <a:pt x="260" y="1"/>
                  </a:lnTo>
                  <a:close/>
                </a:path>
              </a:pathLst>
            </a:custGeom>
            <a:solidFill>
              <a:srgbClr val="000000"/>
            </a:solidFill>
            <a:ln w="9525">
              <a:noFill/>
              <a:round/>
              <a:headEnd/>
              <a:tailEnd/>
            </a:ln>
          </p:spPr>
          <p:txBody>
            <a:bodyPr/>
            <a:lstStyle/>
            <a:p>
              <a:endParaRPr lang="es-CL"/>
            </a:p>
          </p:txBody>
        </p:sp>
        <p:sp>
          <p:nvSpPr>
            <p:cNvPr id="95" name="Freeform 88"/>
            <p:cNvSpPr>
              <a:spLocks/>
            </p:cNvSpPr>
            <p:nvPr/>
          </p:nvSpPr>
          <p:spPr bwMode="auto">
            <a:xfrm>
              <a:off x="1581" y="1603"/>
              <a:ext cx="293" cy="74"/>
            </a:xfrm>
            <a:custGeom>
              <a:avLst/>
              <a:gdLst/>
              <a:ahLst/>
              <a:cxnLst>
                <a:cxn ang="0">
                  <a:pos x="293" y="63"/>
                </a:cxn>
                <a:cxn ang="0">
                  <a:pos x="293" y="63"/>
                </a:cxn>
                <a:cxn ang="0">
                  <a:pos x="273" y="63"/>
                </a:cxn>
                <a:cxn ang="0">
                  <a:pos x="252" y="63"/>
                </a:cxn>
                <a:cxn ang="0">
                  <a:pos x="231" y="62"/>
                </a:cxn>
                <a:cxn ang="0">
                  <a:pos x="211" y="59"/>
                </a:cxn>
                <a:cxn ang="0">
                  <a:pos x="192" y="57"/>
                </a:cxn>
                <a:cxn ang="0">
                  <a:pos x="173" y="54"/>
                </a:cxn>
                <a:cxn ang="0">
                  <a:pos x="154" y="50"/>
                </a:cxn>
                <a:cxn ang="0">
                  <a:pos x="136" y="47"/>
                </a:cxn>
                <a:cxn ang="0">
                  <a:pos x="118" y="42"/>
                </a:cxn>
                <a:cxn ang="0">
                  <a:pos x="100" y="38"/>
                </a:cxn>
                <a:cxn ang="0">
                  <a:pos x="82" y="32"/>
                </a:cxn>
                <a:cxn ang="0">
                  <a:pos x="65" y="27"/>
                </a:cxn>
                <a:cxn ang="0">
                  <a:pos x="51" y="21"/>
                </a:cxn>
                <a:cxn ang="0">
                  <a:pos x="34" y="14"/>
                </a:cxn>
                <a:cxn ang="0">
                  <a:pos x="19" y="8"/>
                </a:cxn>
                <a:cxn ang="0">
                  <a:pos x="5" y="0"/>
                </a:cxn>
                <a:cxn ang="0">
                  <a:pos x="0" y="9"/>
                </a:cxn>
                <a:cxn ang="0">
                  <a:pos x="15" y="17"/>
                </a:cxn>
                <a:cxn ang="0">
                  <a:pos x="31" y="23"/>
                </a:cxn>
                <a:cxn ang="0">
                  <a:pos x="48" y="30"/>
                </a:cxn>
                <a:cxn ang="0">
                  <a:pos x="63" y="36"/>
                </a:cxn>
                <a:cxn ang="0">
                  <a:pos x="80" y="41"/>
                </a:cxn>
                <a:cxn ang="0">
                  <a:pos x="98" y="47"/>
                </a:cxn>
                <a:cxn ang="0">
                  <a:pos x="116" y="51"/>
                </a:cxn>
                <a:cxn ang="0">
                  <a:pos x="134" y="56"/>
                </a:cxn>
                <a:cxn ang="0">
                  <a:pos x="154" y="59"/>
                </a:cxn>
                <a:cxn ang="0">
                  <a:pos x="173" y="63"/>
                </a:cxn>
                <a:cxn ang="0">
                  <a:pos x="192" y="66"/>
                </a:cxn>
                <a:cxn ang="0">
                  <a:pos x="211" y="68"/>
                </a:cxn>
                <a:cxn ang="0">
                  <a:pos x="231" y="71"/>
                </a:cxn>
                <a:cxn ang="0">
                  <a:pos x="252" y="72"/>
                </a:cxn>
                <a:cxn ang="0">
                  <a:pos x="273" y="74"/>
                </a:cxn>
                <a:cxn ang="0">
                  <a:pos x="293" y="74"/>
                </a:cxn>
                <a:cxn ang="0">
                  <a:pos x="293" y="74"/>
                </a:cxn>
                <a:cxn ang="0">
                  <a:pos x="293" y="63"/>
                </a:cxn>
              </a:cxnLst>
              <a:rect l="0" t="0" r="r" b="b"/>
              <a:pathLst>
                <a:path w="293" h="74">
                  <a:moveTo>
                    <a:pt x="293" y="63"/>
                  </a:moveTo>
                  <a:lnTo>
                    <a:pt x="293" y="63"/>
                  </a:lnTo>
                  <a:lnTo>
                    <a:pt x="273" y="63"/>
                  </a:lnTo>
                  <a:lnTo>
                    <a:pt x="252" y="63"/>
                  </a:lnTo>
                  <a:lnTo>
                    <a:pt x="231" y="62"/>
                  </a:lnTo>
                  <a:lnTo>
                    <a:pt x="211" y="59"/>
                  </a:lnTo>
                  <a:lnTo>
                    <a:pt x="192" y="57"/>
                  </a:lnTo>
                  <a:lnTo>
                    <a:pt x="173" y="54"/>
                  </a:lnTo>
                  <a:lnTo>
                    <a:pt x="154" y="50"/>
                  </a:lnTo>
                  <a:lnTo>
                    <a:pt x="136" y="47"/>
                  </a:lnTo>
                  <a:lnTo>
                    <a:pt x="118" y="42"/>
                  </a:lnTo>
                  <a:lnTo>
                    <a:pt x="100" y="38"/>
                  </a:lnTo>
                  <a:lnTo>
                    <a:pt x="82" y="32"/>
                  </a:lnTo>
                  <a:lnTo>
                    <a:pt x="65" y="27"/>
                  </a:lnTo>
                  <a:lnTo>
                    <a:pt x="51" y="21"/>
                  </a:lnTo>
                  <a:lnTo>
                    <a:pt x="34" y="14"/>
                  </a:lnTo>
                  <a:lnTo>
                    <a:pt x="19" y="8"/>
                  </a:lnTo>
                  <a:lnTo>
                    <a:pt x="5" y="0"/>
                  </a:lnTo>
                  <a:lnTo>
                    <a:pt x="0" y="9"/>
                  </a:lnTo>
                  <a:lnTo>
                    <a:pt x="15" y="17"/>
                  </a:lnTo>
                  <a:lnTo>
                    <a:pt x="31" y="23"/>
                  </a:lnTo>
                  <a:lnTo>
                    <a:pt x="48" y="30"/>
                  </a:lnTo>
                  <a:lnTo>
                    <a:pt x="63" y="36"/>
                  </a:lnTo>
                  <a:lnTo>
                    <a:pt x="80" y="41"/>
                  </a:lnTo>
                  <a:lnTo>
                    <a:pt x="98" y="47"/>
                  </a:lnTo>
                  <a:lnTo>
                    <a:pt x="116" y="51"/>
                  </a:lnTo>
                  <a:lnTo>
                    <a:pt x="134" y="56"/>
                  </a:lnTo>
                  <a:lnTo>
                    <a:pt x="154" y="59"/>
                  </a:lnTo>
                  <a:lnTo>
                    <a:pt x="173" y="63"/>
                  </a:lnTo>
                  <a:lnTo>
                    <a:pt x="192" y="66"/>
                  </a:lnTo>
                  <a:lnTo>
                    <a:pt x="211" y="68"/>
                  </a:lnTo>
                  <a:lnTo>
                    <a:pt x="231" y="71"/>
                  </a:lnTo>
                  <a:lnTo>
                    <a:pt x="252" y="72"/>
                  </a:lnTo>
                  <a:lnTo>
                    <a:pt x="273" y="74"/>
                  </a:lnTo>
                  <a:lnTo>
                    <a:pt x="293" y="74"/>
                  </a:lnTo>
                  <a:lnTo>
                    <a:pt x="293" y="74"/>
                  </a:lnTo>
                  <a:lnTo>
                    <a:pt x="293" y="63"/>
                  </a:lnTo>
                  <a:close/>
                </a:path>
              </a:pathLst>
            </a:custGeom>
            <a:solidFill>
              <a:srgbClr val="000000"/>
            </a:solidFill>
            <a:ln w="9525">
              <a:noFill/>
              <a:round/>
              <a:headEnd/>
              <a:tailEnd/>
            </a:ln>
          </p:spPr>
          <p:txBody>
            <a:bodyPr/>
            <a:lstStyle/>
            <a:p>
              <a:endParaRPr lang="es-CL"/>
            </a:p>
          </p:txBody>
        </p:sp>
        <p:sp>
          <p:nvSpPr>
            <p:cNvPr id="96" name="Freeform 89"/>
            <p:cNvSpPr>
              <a:spLocks/>
            </p:cNvSpPr>
            <p:nvPr/>
          </p:nvSpPr>
          <p:spPr bwMode="auto">
            <a:xfrm>
              <a:off x="1874" y="1381"/>
              <a:ext cx="477" cy="296"/>
            </a:xfrm>
            <a:custGeom>
              <a:avLst/>
              <a:gdLst/>
              <a:ahLst/>
              <a:cxnLst>
                <a:cxn ang="0">
                  <a:pos x="465" y="0"/>
                </a:cxn>
                <a:cxn ang="0">
                  <a:pos x="465" y="0"/>
                </a:cxn>
                <a:cxn ang="0">
                  <a:pos x="464" y="30"/>
                </a:cxn>
                <a:cxn ang="0">
                  <a:pos x="457" y="58"/>
                </a:cxn>
                <a:cxn ang="0">
                  <a:pos x="445" y="85"/>
                </a:cxn>
                <a:cxn ang="0">
                  <a:pos x="430" y="110"/>
                </a:cxn>
                <a:cxn ang="0">
                  <a:pos x="410" y="135"/>
                </a:cxn>
                <a:cxn ang="0">
                  <a:pos x="387" y="159"/>
                </a:cxn>
                <a:cxn ang="0">
                  <a:pos x="361" y="180"/>
                </a:cxn>
                <a:cxn ang="0">
                  <a:pos x="331" y="200"/>
                </a:cxn>
                <a:cxn ang="0">
                  <a:pos x="297" y="219"/>
                </a:cxn>
                <a:cxn ang="0">
                  <a:pos x="262" y="236"/>
                </a:cxn>
                <a:cxn ang="0">
                  <a:pos x="224" y="251"/>
                </a:cxn>
                <a:cxn ang="0">
                  <a:pos x="182" y="263"/>
                </a:cxn>
                <a:cxn ang="0">
                  <a:pos x="140" y="272"/>
                </a:cxn>
                <a:cxn ang="0">
                  <a:pos x="95" y="280"/>
                </a:cxn>
                <a:cxn ang="0">
                  <a:pos x="49" y="285"/>
                </a:cxn>
                <a:cxn ang="0">
                  <a:pos x="0" y="285"/>
                </a:cxn>
                <a:cxn ang="0">
                  <a:pos x="0" y="296"/>
                </a:cxn>
                <a:cxn ang="0">
                  <a:pos x="49" y="294"/>
                </a:cxn>
                <a:cxn ang="0">
                  <a:pos x="95" y="289"/>
                </a:cxn>
                <a:cxn ang="0">
                  <a:pos x="140" y="281"/>
                </a:cxn>
                <a:cxn ang="0">
                  <a:pos x="185" y="272"/>
                </a:cxn>
                <a:cxn ang="0">
                  <a:pos x="226" y="260"/>
                </a:cxn>
                <a:cxn ang="0">
                  <a:pos x="264" y="245"/>
                </a:cxn>
                <a:cxn ang="0">
                  <a:pos x="301" y="228"/>
                </a:cxn>
                <a:cxn ang="0">
                  <a:pos x="335" y="209"/>
                </a:cxn>
                <a:cxn ang="0">
                  <a:pos x="365" y="189"/>
                </a:cxn>
                <a:cxn ang="0">
                  <a:pos x="394" y="166"/>
                </a:cxn>
                <a:cxn ang="0">
                  <a:pos x="417" y="142"/>
                </a:cxn>
                <a:cxn ang="0">
                  <a:pos x="439" y="115"/>
                </a:cxn>
                <a:cxn ang="0">
                  <a:pos x="454" y="89"/>
                </a:cxn>
                <a:cxn ang="0">
                  <a:pos x="465" y="60"/>
                </a:cxn>
                <a:cxn ang="0">
                  <a:pos x="473" y="30"/>
                </a:cxn>
                <a:cxn ang="0">
                  <a:pos x="477" y="0"/>
                </a:cxn>
                <a:cxn ang="0">
                  <a:pos x="477" y="0"/>
                </a:cxn>
                <a:cxn ang="0">
                  <a:pos x="465" y="0"/>
                </a:cxn>
              </a:cxnLst>
              <a:rect l="0" t="0" r="r" b="b"/>
              <a:pathLst>
                <a:path w="477" h="296">
                  <a:moveTo>
                    <a:pt x="465" y="0"/>
                  </a:moveTo>
                  <a:lnTo>
                    <a:pt x="465" y="0"/>
                  </a:lnTo>
                  <a:lnTo>
                    <a:pt x="464" y="30"/>
                  </a:lnTo>
                  <a:lnTo>
                    <a:pt x="457" y="58"/>
                  </a:lnTo>
                  <a:lnTo>
                    <a:pt x="445" y="85"/>
                  </a:lnTo>
                  <a:lnTo>
                    <a:pt x="430" y="110"/>
                  </a:lnTo>
                  <a:lnTo>
                    <a:pt x="410" y="135"/>
                  </a:lnTo>
                  <a:lnTo>
                    <a:pt x="387" y="159"/>
                  </a:lnTo>
                  <a:lnTo>
                    <a:pt x="361" y="180"/>
                  </a:lnTo>
                  <a:lnTo>
                    <a:pt x="331" y="200"/>
                  </a:lnTo>
                  <a:lnTo>
                    <a:pt x="297" y="219"/>
                  </a:lnTo>
                  <a:lnTo>
                    <a:pt x="262" y="236"/>
                  </a:lnTo>
                  <a:lnTo>
                    <a:pt x="224" y="251"/>
                  </a:lnTo>
                  <a:lnTo>
                    <a:pt x="182" y="263"/>
                  </a:lnTo>
                  <a:lnTo>
                    <a:pt x="140" y="272"/>
                  </a:lnTo>
                  <a:lnTo>
                    <a:pt x="95" y="280"/>
                  </a:lnTo>
                  <a:lnTo>
                    <a:pt x="49" y="285"/>
                  </a:lnTo>
                  <a:lnTo>
                    <a:pt x="0" y="285"/>
                  </a:lnTo>
                  <a:lnTo>
                    <a:pt x="0" y="296"/>
                  </a:lnTo>
                  <a:lnTo>
                    <a:pt x="49" y="294"/>
                  </a:lnTo>
                  <a:lnTo>
                    <a:pt x="95" y="289"/>
                  </a:lnTo>
                  <a:lnTo>
                    <a:pt x="140" y="281"/>
                  </a:lnTo>
                  <a:lnTo>
                    <a:pt x="185" y="272"/>
                  </a:lnTo>
                  <a:lnTo>
                    <a:pt x="226" y="260"/>
                  </a:lnTo>
                  <a:lnTo>
                    <a:pt x="264" y="245"/>
                  </a:lnTo>
                  <a:lnTo>
                    <a:pt x="301" y="228"/>
                  </a:lnTo>
                  <a:lnTo>
                    <a:pt x="335" y="209"/>
                  </a:lnTo>
                  <a:lnTo>
                    <a:pt x="365" y="189"/>
                  </a:lnTo>
                  <a:lnTo>
                    <a:pt x="394" y="166"/>
                  </a:lnTo>
                  <a:lnTo>
                    <a:pt x="417" y="142"/>
                  </a:lnTo>
                  <a:lnTo>
                    <a:pt x="439" y="115"/>
                  </a:lnTo>
                  <a:lnTo>
                    <a:pt x="454" y="89"/>
                  </a:lnTo>
                  <a:lnTo>
                    <a:pt x="465" y="60"/>
                  </a:lnTo>
                  <a:lnTo>
                    <a:pt x="473" y="30"/>
                  </a:lnTo>
                  <a:lnTo>
                    <a:pt x="477" y="0"/>
                  </a:lnTo>
                  <a:lnTo>
                    <a:pt x="477" y="0"/>
                  </a:lnTo>
                  <a:lnTo>
                    <a:pt x="465" y="0"/>
                  </a:lnTo>
                  <a:close/>
                </a:path>
              </a:pathLst>
            </a:custGeom>
            <a:solidFill>
              <a:srgbClr val="000000"/>
            </a:solidFill>
            <a:ln w="9525">
              <a:noFill/>
              <a:round/>
              <a:headEnd/>
              <a:tailEnd/>
            </a:ln>
          </p:spPr>
          <p:txBody>
            <a:bodyPr/>
            <a:lstStyle/>
            <a:p>
              <a:endParaRPr lang="es-CL"/>
            </a:p>
          </p:txBody>
        </p:sp>
        <p:sp>
          <p:nvSpPr>
            <p:cNvPr id="97" name="Freeform 90"/>
            <p:cNvSpPr>
              <a:spLocks/>
            </p:cNvSpPr>
            <p:nvPr/>
          </p:nvSpPr>
          <p:spPr bwMode="auto">
            <a:xfrm>
              <a:off x="2336" y="1345"/>
              <a:ext cx="15" cy="36"/>
            </a:xfrm>
            <a:custGeom>
              <a:avLst/>
              <a:gdLst/>
              <a:ahLst/>
              <a:cxnLst>
                <a:cxn ang="0">
                  <a:pos x="3" y="0"/>
                </a:cxn>
                <a:cxn ang="0">
                  <a:pos x="1" y="6"/>
                </a:cxn>
                <a:cxn ang="0">
                  <a:pos x="2" y="13"/>
                </a:cxn>
                <a:cxn ang="0">
                  <a:pos x="3" y="21"/>
                </a:cxn>
                <a:cxn ang="0">
                  <a:pos x="5" y="29"/>
                </a:cxn>
                <a:cxn ang="0">
                  <a:pos x="3" y="36"/>
                </a:cxn>
                <a:cxn ang="0">
                  <a:pos x="15" y="36"/>
                </a:cxn>
                <a:cxn ang="0">
                  <a:pos x="14" y="29"/>
                </a:cxn>
                <a:cxn ang="0">
                  <a:pos x="12" y="21"/>
                </a:cxn>
                <a:cxn ang="0">
                  <a:pos x="11" y="13"/>
                </a:cxn>
                <a:cxn ang="0">
                  <a:pos x="10" y="4"/>
                </a:cxn>
                <a:cxn ang="0">
                  <a:pos x="8" y="9"/>
                </a:cxn>
                <a:cxn ang="0">
                  <a:pos x="3" y="0"/>
                </a:cxn>
                <a:cxn ang="0">
                  <a:pos x="0" y="3"/>
                </a:cxn>
                <a:cxn ang="0">
                  <a:pos x="1" y="6"/>
                </a:cxn>
                <a:cxn ang="0">
                  <a:pos x="3" y="0"/>
                </a:cxn>
              </a:cxnLst>
              <a:rect l="0" t="0" r="r" b="b"/>
              <a:pathLst>
                <a:path w="15" h="36">
                  <a:moveTo>
                    <a:pt x="3" y="0"/>
                  </a:moveTo>
                  <a:lnTo>
                    <a:pt x="1" y="6"/>
                  </a:lnTo>
                  <a:lnTo>
                    <a:pt x="2" y="13"/>
                  </a:lnTo>
                  <a:lnTo>
                    <a:pt x="3" y="21"/>
                  </a:lnTo>
                  <a:lnTo>
                    <a:pt x="5" y="29"/>
                  </a:lnTo>
                  <a:lnTo>
                    <a:pt x="3" y="36"/>
                  </a:lnTo>
                  <a:lnTo>
                    <a:pt x="15" y="36"/>
                  </a:lnTo>
                  <a:lnTo>
                    <a:pt x="14" y="29"/>
                  </a:lnTo>
                  <a:lnTo>
                    <a:pt x="12" y="21"/>
                  </a:lnTo>
                  <a:lnTo>
                    <a:pt x="11" y="13"/>
                  </a:lnTo>
                  <a:lnTo>
                    <a:pt x="10" y="4"/>
                  </a:lnTo>
                  <a:lnTo>
                    <a:pt x="8" y="9"/>
                  </a:lnTo>
                  <a:lnTo>
                    <a:pt x="3" y="0"/>
                  </a:lnTo>
                  <a:lnTo>
                    <a:pt x="0" y="3"/>
                  </a:lnTo>
                  <a:lnTo>
                    <a:pt x="1" y="6"/>
                  </a:lnTo>
                  <a:lnTo>
                    <a:pt x="3" y="0"/>
                  </a:lnTo>
                  <a:close/>
                </a:path>
              </a:pathLst>
            </a:custGeom>
            <a:solidFill>
              <a:srgbClr val="000000"/>
            </a:solidFill>
            <a:ln w="9525">
              <a:noFill/>
              <a:round/>
              <a:headEnd/>
              <a:tailEnd/>
            </a:ln>
          </p:spPr>
          <p:txBody>
            <a:bodyPr/>
            <a:lstStyle/>
            <a:p>
              <a:endParaRPr lang="es-CL"/>
            </a:p>
          </p:txBody>
        </p:sp>
        <p:sp>
          <p:nvSpPr>
            <p:cNvPr id="98" name="Freeform 91"/>
            <p:cNvSpPr>
              <a:spLocks/>
            </p:cNvSpPr>
            <p:nvPr/>
          </p:nvSpPr>
          <p:spPr bwMode="auto">
            <a:xfrm>
              <a:off x="2339" y="1102"/>
              <a:ext cx="205" cy="252"/>
            </a:xfrm>
            <a:custGeom>
              <a:avLst/>
              <a:gdLst/>
              <a:ahLst/>
              <a:cxnLst>
                <a:cxn ang="0">
                  <a:pos x="194" y="0"/>
                </a:cxn>
                <a:cxn ang="0">
                  <a:pos x="194" y="0"/>
                </a:cxn>
                <a:cxn ang="0">
                  <a:pos x="194" y="19"/>
                </a:cxn>
                <a:cxn ang="0">
                  <a:pos x="192" y="38"/>
                </a:cxn>
                <a:cxn ang="0">
                  <a:pos x="187" y="55"/>
                </a:cxn>
                <a:cxn ang="0">
                  <a:pos x="181" y="73"/>
                </a:cxn>
                <a:cxn ang="0">
                  <a:pos x="174" y="90"/>
                </a:cxn>
                <a:cxn ang="0">
                  <a:pos x="165" y="106"/>
                </a:cxn>
                <a:cxn ang="0">
                  <a:pos x="153" y="123"/>
                </a:cxn>
                <a:cxn ang="0">
                  <a:pos x="142" y="138"/>
                </a:cxn>
                <a:cxn ang="0">
                  <a:pos x="129" y="154"/>
                </a:cxn>
                <a:cxn ang="0">
                  <a:pos x="114" y="169"/>
                </a:cxn>
                <a:cxn ang="0">
                  <a:pos x="98" y="183"/>
                </a:cxn>
                <a:cxn ang="0">
                  <a:pos x="81" y="197"/>
                </a:cxn>
                <a:cxn ang="0">
                  <a:pos x="63" y="209"/>
                </a:cxn>
                <a:cxn ang="0">
                  <a:pos x="43" y="221"/>
                </a:cxn>
                <a:cxn ang="0">
                  <a:pos x="22" y="232"/>
                </a:cxn>
                <a:cxn ang="0">
                  <a:pos x="0" y="243"/>
                </a:cxn>
                <a:cxn ang="0">
                  <a:pos x="5" y="252"/>
                </a:cxn>
                <a:cxn ang="0">
                  <a:pos x="26" y="241"/>
                </a:cxn>
                <a:cxn ang="0">
                  <a:pos x="48" y="230"/>
                </a:cxn>
                <a:cxn ang="0">
                  <a:pos x="68" y="218"/>
                </a:cxn>
                <a:cxn ang="0">
                  <a:pos x="86" y="204"/>
                </a:cxn>
                <a:cxn ang="0">
                  <a:pos x="105" y="190"/>
                </a:cxn>
                <a:cxn ang="0">
                  <a:pos x="121" y="176"/>
                </a:cxn>
                <a:cxn ang="0">
                  <a:pos x="135" y="160"/>
                </a:cxn>
                <a:cxn ang="0">
                  <a:pos x="149" y="145"/>
                </a:cxn>
                <a:cxn ang="0">
                  <a:pos x="162" y="128"/>
                </a:cxn>
                <a:cxn ang="0">
                  <a:pos x="174" y="111"/>
                </a:cxn>
                <a:cxn ang="0">
                  <a:pos x="183" y="94"/>
                </a:cxn>
                <a:cxn ang="0">
                  <a:pos x="190" y="75"/>
                </a:cxn>
                <a:cxn ang="0">
                  <a:pos x="196" y="57"/>
                </a:cxn>
                <a:cxn ang="0">
                  <a:pos x="201" y="38"/>
                </a:cxn>
                <a:cxn ang="0">
                  <a:pos x="203" y="19"/>
                </a:cxn>
                <a:cxn ang="0">
                  <a:pos x="205" y="0"/>
                </a:cxn>
                <a:cxn ang="0">
                  <a:pos x="205" y="0"/>
                </a:cxn>
                <a:cxn ang="0">
                  <a:pos x="194" y="0"/>
                </a:cxn>
              </a:cxnLst>
              <a:rect l="0" t="0" r="r" b="b"/>
              <a:pathLst>
                <a:path w="205" h="252">
                  <a:moveTo>
                    <a:pt x="194" y="0"/>
                  </a:moveTo>
                  <a:lnTo>
                    <a:pt x="194" y="0"/>
                  </a:lnTo>
                  <a:lnTo>
                    <a:pt x="194" y="19"/>
                  </a:lnTo>
                  <a:lnTo>
                    <a:pt x="192" y="38"/>
                  </a:lnTo>
                  <a:lnTo>
                    <a:pt x="187" y="55"/>
                  </a:lnTo>
                  <a:lnTo>
                    <a:pt x="181" y="73"/>
                  </a:lnTo>
                  <a:lnTo>
                    <a:pt x="174" y="90"/>
                  </a:lnTo>
                  <a:lnTo>
                    <a:pt x="165" y="106"/>
                  </a:lnTo>
                  <a:lnTo>
                    <a:pt x="153" y="123"/>
                  </a:lnTo>
                  <a:lnTo>
                    <a:pt x="142" y="138"/>
                  </a:lnTo>
                  <a:lnTo>
                    <a:pt x="129" y="154"/>
                  </a:lnTo>
                  <a:lnTo>
                    <a:pt x="114" y="169"/>
                  </a:lnTo>
                  <a:lnTo>
                    <a:pt x="98" y="183"/>
                  </a:lnTo>
                  <a:lnTo>
                    <a:pt x="81" y="197"/>
                  </a:lnTo>
                  <a:lnTo>
                    <a:pt x="63" y="209"/>
                  </a:lnTo>
                  <a:lnTo>
                    <a:pt x="43" y="221"/>
                  </a:lnTo>
                  <a:lnTo>
                    <a:pt x="22" y="232"/>
                  </a:lnTo>
                  <a:lnTo>
                    <a:pt x="0" y="243"/>
                  </a:lnTo>
                  <a:lnTo>
                    <a:pt x="5" y="252"/>
                  </a:lnTo>
                  <a:lnTo>
                    <a:pt x="26" y="241"/>
                  </a:lnTo>
                  <a:lnTo>
                    <a:pt x="48" y="230"/>
                  </a:lnTo>
                  <a:lnTo>
                    <a:pt x="68" y="218"/>
                  </a:lnTo>
                  <a:lnTo>
                    <a:pt x="86" y="204"/>
                  </a:lnTo>
                  <a:lnTo>
                    <a:pt x="105" y="190"/>
                  </a:lnTo>
                  <a:lnTo>
                    <a:pt x="121" y="176"/>
                  </a:lnTo>
                  <a:lnTo>
                    <a:pt x="135" y="160"/>
                  </a:lnTo>
                  <a:lnTo>
                    <a:pt x="149" y="145"/>
                  </a:lnTo>
                  <a:lnTo>
                    <a:pt x="162" y="128"/>
                  </a:lnTo>
                  <a:lnTo>
                    <a:pt x="174" y="111"/>
                  </a:lnTo>
                  <a:lnTo>
                    <a:pt x="183" y="94"/>
                  </a:lnTo>
                  <a:lnTo>
                    <a:pt x="190" y="75"/>
                  </a:lnTo>
                  <a:lnTo>
                    <a:pt x="196" y="57"/>
                  </a:lnTo>
                  <a:lnTo>
                    <a:pt x="201" y="38"/>
                  </a:lnTo>
                  <a:lnTo>
                    <a:pt x="203" y="19"/>
                  </a:lnTo>
                  <a:lnTo>
                    <a:pt x="205" y="0"/>
                  </a:lnTo>
                  <a:lnTo>
                    <a:pt x="205" y="0"/>
                  </a:lnTo>
                  <a:lnTo>
                    <a:pt x="194" y="0"/>
                  </a:lnTo>
                  <a:close/>
                </a:path>
              </a:pathLst>
            </a:custGeom>
            <a:solidFill>
              <a:srgbClr val="000000"/>
            </a:solidFill>
            <a:ln w="9525">
              <a:noFill/>
              <a:round/>
              <a:headEnd/>
              <a:tailEnd/>
            </a:ln>
          </p:spPr>
          <p:txBody>
            <a:bodyPr/>
            <a:lstStyle/>
            <a:p>
              <a:endParaRPr lang="es-CL"/>
            </a:p>
          </p:txBody>
        </p:sp>
        <p:sp>
          <p:nvSpPr>
            <p:cNvPr id="99" name="Freeform 92"/>
            <p:cNvSpPr>
              <a:spLocks/>
            </p:cNvSpPr>
            <p:nvPr/>
          </p:nvSpPr>
          <p:spPr bwMode="auto">
            <a:xfrm>
              <a:off x="528" y="480"/>
              <a:ext cx="1885" cy="1121"/>
            </a:xfrm>
            <a:custGeom>
              <a:avLst/>
              <a:gdLst/>
              <a:ahLst/>
              <a:cxnLst>
                <a:cxn ang="0">
                  <a:pos x="1866" y="521"/>
                </a:cxn>
                <a:cxn ang="0">
                  <a:pos x="1787" y="426"/>
                </a:cxn>
                <a:cxn ang="0">
                  <a:pos x="1780" y="348"/>
                </a:cxn>
                <a:cxn ang="0">
                  <a:pos x="1767" y="261"/>
                </a:cxn>
                <a:cxn ang="0">
                  <a:pos x="1712" y="187"/>
                </a:cxn>
                <a:cxn ang="0">
                  <a:pos x="1623" y="133"/>
                </a:cxn>
                <a:cxn ang="0">
                  <a:pos x="1510" y="109"/>
                </a:cxn>
                <a:cxn ang="0">
                  <a:pos x="1448" y="109"/>
                </a:cxn>
                <a:cxn ang="0">
                  <a:pos x="1409" y="114"/>
                </a:cxn>
                <a:cxn ang="0">
                  <a:pos x="1349" y="78"/>
                </a:cxn>
                <a:cxn ang="0">
                  <a:pos x="1269" y="39"/>
                </a:cxn>
                <a:cxn ang="0">
                  <a:pos x="1179" y="12"/>
                </a:cxn>
                <a:cxn ang="0">
                  <a:pos x="1081" y="0"/>
                </a:cxn>
                <a:cxn ang="0">
                  <a:pos x="1008" y="2"/>
                </a:cxn>
                <a:cxn ang="0">
                  <a:pos x="947" y="9"/>
                </a:cxn>
                <a:cxn ang="0">
                  <a:pos x="890" y="22"/>
                </a:cxn>
                <a:cxn ang="0">
                  <a:pos x="836" y="40"/>
                </a:cxn>
                <a:cxn ang="0">
                  <a:pos x="792" y="33"/>
                </a:cxn>
                <a:cxn ang="0">
                  <a:pos x="747" y="20"/>
                </a:cxn>
                <a:cxn ang="0">
                  <a:pos x="697" y="12"/>
                </a:cxn>
                <a:cxn ang="0">
                  <a:pos x="647" y="7"/>
                </a:cxn>
                <a:cxn ang="0">
                  <a:pos x="539" y="16"/>
                </a:cxn>
                <a:cxn ang="0">
                  <a:pos x="430" y="52"/>
                </a:cxn>
                <a:cxn ang="0">
                  <a:pos x="349" y="110"/>
                </a:cxn>
                <a:cxn ang="0">
                  <a:pos x="303" y="185"/>
                </a:cxn>
                <a:cxn ang="0">
                  <a:pos x="208" y="228"/>
                </a:cxn>
                <a:cxn ang="0">
                  <a:pos x="106" y="283"/>
                </a:cxn>
                <a:cxn ang="0">
                  <a:pos x="34" y="359"/>
                </a:cxn>
                <a:cxn ang="0">
                  <a:pos x="1" y="451"/>
                </a:cxn>
                <a:cxn ang="0">
                  <a:pos x="18" y="559"/>
                </a:cxn>
                <a:cxn ang="0">
                  <a:pos x="88" y="655"/>
                </a:cxn>
                <a:cxn ang="0">
                  <a:pos x="82" y="719"/>
                </a:cxn>
                <a:cxn ang="0">
                  <a:pos x="63" y="785"/>
                </a:cxn>
                <a:cxn ang="0">
                  <a:pos x="78" y="877"/>
                </a:cxn>
                <a:cxn ang="0">
                  <a:pos x="145" y="962"/>
                </a:cxn>
                <a:cxn ang="0">
                  <a:pos x="252" y="1023"/>
                </a:cxn>
                <a:cxn ang="0">
                  <a:pos x="388" y="1052"/>
                </a:cxn>
                <a:cxn ang="0">
                  <a:pos x="460" y="1052"/>
                </a:cxn>
                <a:cxn ang="0">
                  <a:pos x="506" y="1048"/>
                </a:cxn>
                <a:cxn ang="0">
                  <a:pos x="561" y="1069"/>
                </a:cxn>
                <a:cxn ang="0">
                  <a:pos x="624" y="1094"/>
                </a:cxn>
                <a:cxn ang="0">
                  <a:pos x="693" y="1111"/>
                </a:cxn>
                <a:cxn ang="0">
                  <a:pos x="765" y="1119"/>
                </a:cxn>
                <a:cxn ang="0">
                  <a:pos x="830" y="1116"/>
                </a:cxn>
                <a:cxn ang="0">
                  <a:pos x="891" y="1107"/>
                </a:cxn>
                <a:cxn ang="0">
                  <a:pos x="949" y="1092"/>
                </a:cxn>
                <a:cxn ang="0">
                  <a:pos x="1003" y="1070"/>
                </a:cxn>
                <a:cxn ang="0">
                  <a:pos x="1059" y="1083"/>
                </a:cxn>
                <a:cxn ang="0">
                  <a:pos x="1121" y="1102"/>
                </a:cxn>
                <a:cxn ang="0">
                  <a:pos x="1188" y="1115"/>
                </a:cxn>
                <a:cxn ang="0">
                  <a:pos x="1262" y="1121"/>
                </a:cxn>
                <a:cxn ang="0">
                  <a:pos x="1408" y="1108"/>
                </a:cxn>
                <a:cxn ang="0">
                  <a:pos x="1553" y="1060"/>
                </a:cxn>
                <a:cxn ang="0">
                  <a:pos x="1657" y="983"/>
                </a:cxn>
                <a:cxn ang="0">
                  <a:pos x="1706" y="885"/>
                </a:cxn>
                <a:cxn ang="0">
                  <a:pos x="1708" y="837"/>
                </a:cxn>
                <a:cxn ang="0">
                  <a:pos x="1810" y="760"/>
                </a:cxn>
                <a:cxn ang="0">
                  <a:pos x="1882" y="638"/>
                </a:cxn>
              </a:cxnLst>
              <a:rect l="0" t="0" r="r" b="b"/>
              <a:pathLst>
                <a:path w="1885" h="1121">
                  <a:moveTo>
                    <a:pt x="1885" y="603"/>
                  </a:moveTo>
                  <a:lnTo>
                    <a:pt x="1883" y="575"/>
                  </a:lnTo>
                  <a:lnTo>
                    <a:pt x="1876" y="547"/>
                  </a:lnTo>
                  <a:lnTo>
                    <a:pt x="1866" y="521"/>
                  </a:lnTo>
                  <a:lnTo>
                    <a:pt x="1851" y="495"/>
                  </a:lnTo>
                  <a:lnTo>
                    <a:pt x="1833" y="470"/>
                  </a:lnTo>
                  <a:lnTo>
                    <a:pt x="1812" y="448"/>
                  </a:lnTo>
                  <a:lnTo>
                    <a:pt x="1787" y="426"/>
                  </a:lnTo>
                  <a:lnTo>
                    <a:pt x="1759" y="406"/>
                  </a:lnTo>
                  <a:lnTo>
                    <a:pt x="1768" y="387"/>
                  </a:lnTo>
                  <a:lnTo>
                    <a:pt x="1775" y="368"/>
                  </a:lnTo>
                  <a:lnTo>
                    <a:pt x="1780" y="348"/>
                  </a:lnTo>
                  <a:lnTo>
                    <a:pt x="1781" y="326"/>
                  </a:lnTo>
                  <a:lnTo>
                    <a:pt x="1780" y="304"/>
                  </a:lnTo>
                  <a:lnTo>
                    <a:pt x="1775" y="283"/>
                  </a:lnTo>
                  <a:lnTo>
                    <a:pt x="1767" y="261"/>
                  </a:lnTo>
                  <a:lnTo>
                    <a:pt x="1757" y="241"/>
                  </a:lnTo>
                  <a:lnTo>
                    <a:pt x="1745" y="222"/>
                  </a:lnTo>
                  <a:lnTo>
                    <a:pt x="1729" y="204"/>
                  </a:lnTo>
                  <a:lnTo>
                    <a:pt x="1712" y="187"/>
                  </a:lnTo>
                  <a:lnTo>
                    <a:pt x="1693" y="171"/>
                  </a:lnTo>
                  <a:lnTo>
                    <a:pt x="1671" y="157"/>
                  </a:lnTo>
                  <a:lnTo>
                    <a:pt x="1648" y="144"/>
                  </a:lnTo>
                  <a:lnTo>
                    <a:pt x="1623" y="133"/>
                  </a:lnTo>
                  <a:lnTo>
                    <a:pt x="1596" y="124"/>
                  </a:lnTo>
                  <a:lnTo>
                    <a:pt x="1569" y="118"/>
                  </a:lnTo>
                  <a:lnTo>
                    <a:pt x="1540" y="112"/>
                  </a:lnTo>
                  <a:lnTo>
                    <a:pt x="1510" y="109"/>
                  </a:lnTo>
                  <a:lnTo>
                    <a:pt x="1479" y="107"/>
                  </a:lnTo>
                  <a:lnTo>
                    <a:pt x="1469" y="107"/>
                  </a:lnTo>
                  <a:lnTo>
                    <a:pt x="1458" y="109"/>
                  </a:lnTo>
                  <a:lnTo>
                    <a:pt x="1448" y="109"/>
                  </a:lnTo>
                  <a:lnTo>
                    <a:pt x="1438" y="110"/>
                  </a:lnTo>
                  <a:lnTo>
                    <a:pt x="1428" y="111"/>
                  </a:lnTo>
                  <a:lnTo>
                    <a:pt x="1418" y="112"/>
                  </a:lnTo>
                  <a:lnTo>
                    <a:pt x="1409" y="114"/>
                  </a:lnTo>
                  <a:lnTo>
                    <a:pt x="1399" y="115"/>
                  </a:lnTo>
                  <a:lnTo>
                    <a:pt x="1383" y="102"/>
                  </a:lnTo>
                  <a:lnTo>
                    <a:pt x="1366" y="89"/>
                  </a:lnTo>
                  <a:lnTo>
                    <a:pt x="1349" y="78"/>
                  </a:lnTo>
                  <a:lnTo>
                    <a:pt x="1330" y="67"/>
                  </a:lnTo>
                  <a:lnTo>
                    <a:pt x="1311" y="57"/>
                  </a:lnTo>
                  <a:lnTo>
                    <a:pt x="1291" y="48"/>
                  </a:lnTo>
                  <a:lnTo>
                    <a:pt x="1269" y="39"/>
                  </a:lnTo>
                  <a:lnTo>
                    <a:pt x="1248" y="31"/>
                  </a:lnTo>
                  <a:lnTo>
                    <a:pt x="1226" y="24"/>
                  </a:lnTo>
                  <a:lnTo>
                    <a:pt x="1203" y="18"/>
                  </a:lnTo>
                  <a:lnTo>
                    <a:pt x="1179" y="12"/>
                  </a:lnTo>
                  <a:lnTo>
                    <a:pt x="1155" y="7"/>
                  </a:lnTo>
                  <a:lnTo>
                    <a:pt x="1130" y="4"/>
                  </a:lnTo>
                  <a:lnTo>
                    <a:pt x="1105" y="2"/>
                  </a:lnTo>
                  <a:lnTo>
                    <a:pt x="1081" y="0"/>
                  </a:lnTo>
                  <a:lnTo>
                    <a:pt x="1055" y="0"/>
                  </a:lnTo>
                  <a:lnTo>
                    <a:pt x="1039" y="0"/>
                  </a:lnTo>
                  <a:lnTo>
                    <a:pt x="1023" y="1"/>
                  </a:lnTo>
                  <a:lnTo>
                    <a:pt x="1008" y="2"/>
                  </a:lnTo>
                  <a:lnTo>
                    <a:pt x="993" y="3"/>
                  </a:lnTo>
                  <a:lnTo>
                    <a:pt x="977" y="4"/>
                  </a:lnTo>
                  <a:lnTo>
                    <a:pt x="963" y="6"/>
                  </a:lnTo>
                  <a:lnTo>
                    <a:pt x="947" y="9"/>
                  </a:lnTo>
                  <a:lnTo>
                    <a:pt x="932" y="12"/>
                  </a:lnTo>
                  <a:lnTo>
                    <a:pt x="918" y="15"/>
                  </a:lnTo>
                  <a:lnTo>
                    <a:pt x="904" y="19"/>
                  </a:lnTo>
                  <a:lnTo>
                    <a:pt x="890" y="22"/>
                  </a:lnTo>
                  <a:lnTo>
                    <a:pt x="876" y="27"/>
                  </a:lnTo>
                  <a:lnTo>
                    <a:pt x="863" y="31"/>
                  </a:lnTo>
                  <a:lnTo>
                    <a:pt x="849" y="36"/>
                  </a:lnTo>
                  <a:lnTo>
                    <a:pt x="836" y="40"/>
                  </a:lnTo>
                  <a:lnTo>
                    <a:pt x="823" y="46"/>
                  </a:lnTo>
                  <a:lnTo>
                    <a:pt x="813" y="41"/>
                  </a:lnTo>
                  <a:lnTo>
                    <a:pt x="803" y="38"/>
                  </a:lnTo>
                  <a:lnTo>
                    <a:pt x="792" y="33"/>
                  </a:lnTo>
                  <a:lnTo>
                    <a:pt x="781" y="30"/>
                  </a:lnTo>
                  <a:lnTo>
                    <a:pt x="769" y="27"/>
                  </a:lnTo>
                  <a:lnTo>
                    <a:pt x="758" y="23"/>
                  </a:lnTo>
                  <a:lnTo>
                    <a:pt x="747" y="20"/>
                  </a:lnTo>
                  <a:lnTo>
                    <a:pt x="735" y="18"/>
                  </a:lnTo>
                  <a:lnTo>
                    <a:pt x="722" y="15"/>
                  </a:lnTo>
                  <a:lnTo>
                    <a:pt x="711" y="13"/>
                  </a:lnTo>
                  <a:lnTo>
                    <a:pt x="697" y="12"/>
                  </a:lnTo>
                  <a:lnTo>
                    <a:pt x="685" y="10"/>
                  </a:lnTo>
                  <a:lnTo>
                    <a:pt x="673" y="9"/>
                  </a:lnTo>
                  <a:lnTo>
                    <a:pt x="659" y="9"/>
                  </a:lnTo>
                  <a:lnTo>
                    <a:pt x="647" y="7"/>
                  </a:lnTo>
                  <a:lnTo>
                    <a:pt x="633" y="7"/>
                  </a:lnTo>
                  <a:lnTo>
                    <a:pt x="601" y="9"/>
                  </a:lnTo>
                  <a:lnTo>
                    <a:pt x="569" y="12"/>
                  </a:lnTo>
                  <a:lnTo>
                    <a:pt x="539" y="16"/>
                  </a:lnTo>
                  <a:lnTo>
                    <a:pt x="510" y="23"/>
                  </a:lnTo>
                  <a:lnTo>
                    <a:pt x="482" y="31"/>
                  </a:lnTo>
                  <a:lnTo>
                    <a:pt x="456" y="41"/>
                  </a:lnTo>
                  <a:lnTo>
                    <a:pt x="430" y="52"/>
                  </a:lnTo>
                  <a:lnTo>
                    <a:pt x="408" y="65"/>
                  </a:lnTo>
                  <a:lnTo>
                    <a:pt x="385" y="78"/>
                  </a:lnTo>
                  <a:lnTo>
                    <a:pt x="366" y="94"/>
                  </a:lnTo>
                  <a:lnTo>
                    <a:pt x="349" y="110"/>
                  </a:lnTo>
                  <a:lnTo>
                    <a:pt x="333" y="128"/>
                  </a:lnTo>
                  <a:lnTo>
                    <a:pt x="321" y="146"/>
                  </a:lnTo>
                  <a:lnTo>
                    <a:pt x="311" y="165"/>
                  </a:lnTo>
                  <a:lnTo>
                    <a:pt x="303" y="185"/>
                  </a:lnTo>
                  <a:lnTo>
                    <a:pt x="299" y="205"/>
                  </a:lnTo>
                  <a:lnTo>
                    <a:pt x="267" y="211"/>
                  </a:lnTo>
                  <a:lnTo>
                    <a:pt x="237" y="219"/>
                  </a:lnTo>
                  <a:lnTo>
                    <a:pt x="208" y="228"/>
                  </a:lnTo>
                  <a:lnTo>
                    <a:pt x="179" y="239"/>
                  </a:lnTo>
                  <a:lnTo>
                    <a:pt x="154" y="252"/>
                  </a:lnTo>
                  <a:lnTo>
                    <a:pt x="129" y="267"/>
                  </a:lnTo>
                  <a:lnTo>
                    <a:pt x="106" y="283"/>
                  </a:lnTo>
                  <a:lnTo>
                    <a:pt x="85" y="300"/>
                  </a:lnTo>
                  <a:lnTo>
                    <a:pt x="66" y="319"/>
                  </a:lnTo>
                  <a:lnTo>
                    <a:pt x="49" y="338"/>
                  </a:lnTo>
                  <a:lnTo>
                    <a:pt x="34" y="359"/>
                  </a:lnTo>
                  <a:lnTo>
                    <a:pt x="22" y="380"/>
                  </a:lnTo>
                  <a:lnTo>
                    <a:pt x="13" y="403"/>
                  </a:lnTo>
                  <a:lnTo>
                    <a:pt x="5" y="426"/>
                  </a:lnTo>
                  <a:lnTo>
                    <a:pt x="1" y="451"/>
                  </a:lnTo>
                  <a:lnTo>
                    <a:pt x="0" y="476"/>
                  </a:lnTo>
                  <a:lnTo>
                    <a:pt x="2" y="505"/>
                  </a:lnTo>
                  <a:lnTo>
                    <a:pt x="7" y="532"/>
                  </a:lnTo>
                  <a:lnTo>
                    <a:pt x="18" y="559"/>
                  </a:lnTo>
                  <a:lnTo>
                    <a:pt x="30" y="585"/>
                  </a:lnTo>
                  <a:lnTo>
                    <a:pt x="47" y="610"/>
                  </a:lnTo>
                  <a:lnTo>
                    <a:pt x="66" y="633"/>
                  </a:lnTo>
                  <a:lnTo>
                    <a:pt x="88" y="655"/>
                  </a:lnTo>
                  <a:lnTo>
                    <a:pt x="113" y="675"/>
                  </a:lnTo>
                  <a:lnTo>
                    <a:pt x="101" y="689"/>
                  </a:lnTo>
                  <a:lnTo>
                    <a:pt x="91" y="704"/>
                  </a:lnTo>
                  <a:lnTo>
                    <a:pt x="82" y="719"/>
                  </a:lnTo>
                  <a:lnTo>
                    <a:pt x="75" y="735"/>
                  </a:lnTo>
                  <a:lnTo>
                    <a:pt x="69" y="751"/>
                  </a:lnTo>
                  <a:lnTo>
                    <a:pt x="65" y="768"/>
                  </a:lnTo>
                  <a:lnTo>
                    <a:pt x="63" y="785"/>
                  </a:lnTo>
                  <a:lnTo>
                    <a:pt x="61" y="803"/>
                  </a:lnTo>
                  <a:lnTo>
                    <a:pt x="64" y="829"/>
                  </a:lnTo>
                  <a:lnTo>
                    <a:pt x="69" y="853"/>
                  </a:lnTo>
                  <a:lnTo>
                    <a:pt x="78" y="877"/>
                  </a:lnTo>
                  <a:lnTo>
                    <a:pt x="90" y="901"/>
                  </a:lnTo>
                  <a:lnTo>
                    <a:pt x="105" y="922"/>
                  </a:lnTo>
                  <a:lnTo>
                    <a:pt x="123" y="943"/>
                  </a:lnTo>
                  <a:lnTo>
                    <a:pt x="145" y="962"/>
                  </a:lnTo>
                  <a:lnTo>
                    <a:pt x="168" y="980"/>
                  </a:lnTo>
                  <a:lnTo>
                    <a:pt x="194" y="996"/>
                  </a:lnTo>
                  <a:lnTo>
                    <a:pt x="222" y="1011"/>
                  </a:lnTo>
                  <a:lnTo>
                    <a:pt x="252" y="1023"/>
                  </a:lnTo>
                  <a:lnTo>
                    <a:pt x="284" y="1033"/>
                  </a:lnTo>
                  <a:lnTo>
                    <a:pt x="318" y="1042"/>
                  </a:lnTo>
                  <a:lnTo>
                    <a:pt x="352" y="1048"/>
                  </a:lnTo>
                  <a:lnTo>
                    <a:pt x="388" y="1052"/>
                  </a:lnTo>
                  <a:lnTo>
                    <a:pt x="425" y="1053"/>
                  </a:lnTo>
                  <a:lnTo>
                    <a:pt x="437" y="1053"/>
                  </a:lnTo>
                  <a:lnTo>
                    <a:pt x="449" y="1053"/>
                  </a:lnTo>
                  <a:lnTo>
                    <a:pt x="460" y="1052"/>
                  </a:lnTo>
                  <a:lnTo>
                    <a:pt x="473" y="1051"/>
                  </a:lnTo>
                  <a:lnTo>
                    <a:pt x="484" y="1050"/>
                  </a:lnTo>
                  <a:lnTo>
                    <a:pt x="495" y="1049"/>
                  </a:lnTo>
                  <a:lnTo>
                    <a:pt x="506" y="1048"/>
                  </a:lnTo>
                  <a:lnTo>
                    <a:pt x="518" y="1046"/>
                  </a:lnTo>
                  <a:lnTo>
                    <a:pt x="532" y="1053"/>
                  </a:lnTo>
                  <a:lnTo>
                    <a:pt x="546" y="1062"/>
                  </a:lnTo>
                  <a:lnTo>
                    <a:pt x="561" y="1069"/>
                  </a:lnTo>
                  <a:lnTo>
                    <a:pt x="576" y="1076"/>
                  </a:lnTo>
                  <a:lnTo>
                    <a:pt x="592" y="1083"/>
                  </a:lnTo>
                  <a:lnTo>
                    <a:pt x="608" y="1089"/>
                  </a:lnTo>
                  <a:lnTo>
                    <a:pt x="624" y="1094"/>
                  </a:lnTo>
                  <a:lnTo>
                    <a:pt x="641" y="1099"/>
                  </a:lnTo>
                  <a:lnTo>
                    <a:pt x="658" y="1104"/>
                  </a:lnTo>
                  <a:lnTo>
                    <a:pt x="675" y="1107"/>
                  </a:lnTo>
                  <a:lnTo>
                    <a:pt x="693" y="1111"/>
                  </a:lnTo>
                  <a:lnTo>
                    <a:pt x="710" y="1114"/>
                  </a:lnTo>
                  <a:lnTo>
                    <a:pt x="728" y="1116"/>
                  </a:lnTo>
                  <a:lnTo>
                    <a:pt x="746" y="1117"/>
                  </a:lnTo>
                  <a:lnTo>
                    <a:pt x="765" y="1119"/>
                  </a:lnTo>
                  <a:lnTo>
                    <a:pt x="783" y="1119"/>
                  </a:lnTo>
                  <a:lnTo>
                    <a:pt x="799" y="1119"/>
                  </a:lnTo>
                  <a:lnTo>
                    <a:pt x="814" y="1117"/>
                  </a:lnTo>
                  <a:lnTo>
                    <a:pt x="830" y="1116"/>
                  </a:lnTo>
                  <a:lnTo>
                    <a:pt x="846" y="1115"/>
                  </a:lnTo>
                  <a:lnTo>
                    <a:pt x="861" y="1113"/>
                  </a:lnTo>
                  <a:lnTo>
                    <a:pt x="876" y="1111"/>
                  </a:lnTo>
                  <a:lnTo>
                    <a:pt x="891" y="1107"/>
                  </a:lnTo>
                  <a:lnTo>
                    <a:pt x="906" y="1104"/>
                  </a:lnTo>
                  <a:lnTo>
                    <a:pt x="920" y="1101"/>
                  </a:lnTo>
                  <a:lnTo>
                    <a:pt x="935" y="1096"/>
                  </a:lnTo>
                  <a:lnTo>
                    <a:pt x="949" y="1092"/>
                  </a:lnTo>
                  <a:lnTo>
                    <a:pt x="963" y="1087"/>
                  </a:lnTo>
                  <a:lnTo>
                    <a:pt x="976" y="1082"/>
                  </a:lnTo>
                  <a:lnTo>
                    <a:pt x="990" y="1076"/>
                  </a:lnTo>
                  <a:lnTo>
                    <a:pt x="1003" y="1070"/>
                  </a:lnTo>
                  <a:lnTo>
                    <a:pt x="1015" y="1064"/>
                  </a:lnTo>
                  <a:lnTo>
                    <a:pt x="1030" y="1070"/>
                  </a:lnTo>
                  <a:lnTo>
                    <a:pt x="1044" y="1076"/>
                  </a:lnTo>
                  <a:lnTo>
                    <a:pt x="1059" y="1083"/>
                  </a:lnTo>
                  <a:lnTo>
                    <a:pt x="1074" y="1087"/>
                  </a:lnTo>
                  <a:lnTo>
                    <a:pt x="1090" y="1093"/>
                  </a:lnTo>
                  <a:lnTo>
                    <a:pt x="1104" y="1097"/>
                  </a:lnTo>
                  <a:lnTo>
                    <a:pt x="1121" y="1102"/>
                  </a:lnTo>
                  <a:lnTo>
                    <a:pt x="1138" y="1105"/>
                  </a:lnTo>
                  <a:lnTo>
                    <a:pt x="1155" y="1110"/>
                  </a:lnTo>
                  <a:lnTo>
                    <a:pt x="1172" y="1112"/>
                  </a:lnTo>
                  <a:lnTo>
                    <a:pt x="1188" y="1115"/>
                  </a:lnTo>
                  <a:lnTo>
                    <a:pt x="1206" y="1117"/>
                  </a:lnTo>
                  <a:lnTo>
                    <a:pt x="1224" y="1119"/>
                  </a:lnTo>
                  <a:lnTo>
                    <a:pt x="1244" y="1120"/>
                  </a:lnTo>
                  <a:lnTo>
                    <a:pt x="1262" y="1121"/>
                  </a:lnTo>
                  <a:lnTo>
                    <a:pt x="1281" y="1121"/>
                  </a:lnTo>
                  <a:lnTo>
                    <a:pt x="1324" y="1120"/>
                  </a:lnTo>
                  <a:lnTo>
                    <a:pt x="1367" y="1115"/>
                  </a:lnTo>
                  <a:lnTo>
                    <a:pt x="1408" y="1108"/>
                  </a:lnTo>
                  <a:lnTo>
                    <a:pt x="1447" y="1101"/>
                  </a:lnTo>
                  <a:lnTo>
                    <a:pt x="1484" y="1089"/>
                  </a:lnTo>
                  <a:lnTo>
                    <a:pt x="1520" y="1076"/>
                  </a:lnTo>
                  <a:lnTo>
                    <a:pt x="1553" y="1060"/>
                  </a:lnTo>
                  <a:lnTo>
                    <a:pt x="1583" y="1043"/>
                  </a:lnTo>
                  <a:lnTo>
                    <a:pt x="1611" y="1025"/>
                  </a:lnTo>
                  <a:lnTo>
                    <a:pt x="1636" y="1005"/>
                  </a:lnTo>
                  <a:lnTo>
                    <a:pt x="1657" y="983"/>
                  </a:lnTo>
                  <a:lnTo>
                    <a:pt x="1675" y="960"/>
                  </a:lnTo>
                  <a:lnTo>
                    <a:pt x="1690" y="935"/>
                  </a:lnTo>
                  <a:lnTo>
                    <a:pt x="1700" y="911"/>
                  </a:lnTo>
                  <a:lnTo>
                    <a:pt x="1706" y="885"/>
                  </a:lnTo>
                  <a:lnTo>
                    <a:pt x="1709" y="858"/>
                  </a:lnTo>
                  <a:lnTo>
                    <a:pt x="1709" y="850"/>
                  </a:lnTo>
                  <a:lnTo>
                    <a:pt x="1708" y="843"/>
                  </a:lnTo>
                  <a:lnTo>
                    <a:pt x="1708" y="837"/>
                  </a:lnTo>
                  <a:lnTo>
                    <a:pt x="1706" y="829"/>
                  </a:lnTo>
                  <a:lnTo>
                    <a:pt x="1745" y="808"/>
                  </a:lnTo>
                  <a:lnTo>
                    <a:pt x="1780" y="786"/>
                  </a:lnTo>
                  <a:lnTo>
                    <a:pt x="1810" y="760"/>
                  </a:lnTo>
                  <a:lnTo>
                    <a:pt x="1837" y="732"/>
                  </a:lnTo>
                  <a:lnTo>
                    <a:pt x="1857" y="702"/>
                  </a:lnTo>
                  <a:lnTo>
                    <a:pt x="1873" y="670"/>
                  </a:lnTo>
                  <a:lnTo>
                    <a:pt x="1882" y="638"/>
                  </a:lnTo>
                  <a:lnTo>
                    <a:pt x="1885" y="603"/>
                  </a:lnTo>
                  <a:close/>
                </a:path>
              </a:pathLst>
            </a:custGeom>
            <a:solidFill>
              <a:srgbClr val="FFFFFF"/>
            </a:solidFill>
            <a:ln w="9525">
              <a:noFill/>
              <a:round/>
              <a:headEnd/>
              <a:tailEnd/>
            </a:ln>
          </p:spPr>
          <p:txBody>
            <a:bodyPr/>
            <a:lstStyle/>
            <a:p>
              <a:endParaRPr lang="es-CL"/>
            </a:p>
          </p:txBody>
        </p:sp>
        <p:sp>
          <p:nvSpPr>
            <p:cNvPr id="100" name="Freeform 93"/>
            <p:cNvSpPr>
              <a:spLocks/>
            </p:cNvSpPr>
            <p:nvPr/>
          </p:nvSpPr>
          <p:spPr bwMode="auto">
            <a:xfrm>
              <a:off x="597" y="1439"/>
              <a:ext cx="318" cy="222"/>
            </a:xfrm>
            <a:custGeom>
              <a:avLst/>
              <a:gdLst/>
              <a:ahLst/>
              <a:cxnLst>
                <a:cxn ang="0">
                  <a:pos x="158" y="222"/>
                </a:cxn>
                <a:cxn ang="0">
                  <a:pos x="191" y="220"/>
                </a:cxn>
                <a:cxn ang="0">
                  <a:pos x="221" y="213"/>
                </a:cxn>
                <a:cxn ang="0">
                  <a:pos x="248" y="203"/>
                </a:cxn>
                <a:cxn ang="0">
                  <a:pos x="272" y="190"/>
                </a:cxn>
                <a:cxn ang="0">
                  <a:pos x="291" y="173"/>
                </a:cxn>
                <a:cxn ang="0">
                  <a:pos x="305" y="155"/>
                </a:cxn>
                <a:cxn ang="0">
                  <a:pos x="314" y="133"/>
                </a:cxn>
                <a:cxn ang="0">
                  <a:pos x="318" y="111"/>
                </a:cxn>
                <a:cxn ang="0">
                  <a:pos x="314" y="88"/>
                </a:cxn>
                <a:cxn ang="0">
                  <a:pos x="305" y="67"/>
                </a:cxn>
                <a:cxn ang="0">
                  <a:pos x="291" y="49"/>
                </a:cxn>
                <a:cxn ang="0">
                  <a:pos x="272" y="32"/>
                </a:cxn>
                <a:cxn ang="0">
                  <a:pos x="248" y="19"/>
                </a:cxn>
                <a:cxn ang="0">
                  <a:pos x="221" y="9"/>
                </a:cxn>
                <a:cxn ang="0">
                  <a:pos x="191" y="2"/>
                </a:cxn>
                <a:cxn ang="0">
                  <a:pos x="158" y="0"/>
                </a:cxn>
                <a:cxn ang="0">
                  <a:pos x="127" y="2"/>
                </a:cxn>
                <a:cxn ang="0">
                  <a:pos x="96" y="9"/>
                </a:cxn>
                <a:cxn ang="0">
                  <a:pos x="69" y="19"/>
                </a:cxn>
                <a:cxn ang="0">
                  <a:pos x="46" y="32"/>
                </a:cxn>
                <a:cxn ang="0">
                  <a:pos x="27" y="49"/>
                </a:cxn>
                <a:cxn ang="0">
                  <a:pos x="12" y="67"/>
                </a:cxn>
                <a:cxn ang="0">
                  <a:pos x="3" y="88"/>
                </a:cxn>
                <a:cxn ang="0">
                  <a:pos x="0" y="111"/>
                </a:cxn>
                <a:cxn ang="0">
                  <a:pos x="3" y="133"/>
                </a:cxn>
                <a:cxn ang="0">
                  <a:pos x="12" y="155"/>
                </a:cxn>
                <a:cxn ang="0">
                  <a:pos x="27" y="173"/>
                </a:cxn>
                <a:cxn ang="0">
                  <a:pos x="46" y="190"/>
                </a:cxn>
                <a:cxn ang="0">
                  <a:pos x="69" y="203"/>
                </a:cxn>
                <a:cxn ang="0">
                  <a:pos x="96" y="213"/>
                </a:cxn>
                <a:cxn ang="0">
                  <a:pos x="127" y="220"/>
                </a:cxn>
                <a:cxn ang="0">
                  <a:pos x="158" y="222"/>
                </a:cxn>
              </a:cxnLst>
              <a:rect l="0" t="0" r="r" b="b"/>
              <a:pathLst>
                <a:path w="318" h="222">
                  <a:moveTo>
                    <a:pt x="158" y="222"/>
                  </a:moveTo>
                  <a:lnTo>
                    <a:pt x="191" y="220"/>
                  </a:lnTo>
                  <a:lnTo>
                    <a:pt x="221" y="213"/>
                  </a:lnTo>
                  <a:lnTo>
                    <a:pt x="248" y="203"/>
                  </a:lnTo>
                  <a:lnTo>
                    <a:pt x="272" y="190"/>
                  </a:lnTo>
                  <a:lnTo>
                    <a:pt x="291" y="173"/>
                  </a:lnTo>
                  <a:lnTo>
                    <a:pt x="305" y="155"/>
                  </a:lnTo>
                  <a:lnTo>
                    <a:pt x="314" y="133"/>
                  </a:lnTo>
                  <a:lnTo>
                    <a:pt x="318" y="111"/>
                  </a:lnTo>
                  <a:lnTo>
                    <a:pt x="314" y="88"/>
                  </a:lnTo>
                  <a:lnTo>
                    <a:pt x="305" y="67"/>
                  </a:lnTo>
                  <a:lnTo>
                    <a:pt x="291" y="49"/>
                  </a:lnTo>
                  <a:lnTo>
                    <a:pt x="272" y="32"/>
                  </a:lnTo>
                  <a:lnTo>
                    <a:pt x="248" y="19"/>
                  </a:lnTo>
                  <a:lnTo>
                    <a:pt x="221" y="9"/>
                  </a:lnTo>
                  <a:lnTo>
                    <a:pt x="191" y="2"/>
                  </a:lnTo>
                  <a:lnTo>
                    <a:pt x="158" y="0"/>
                  </a:lnTo>
                  <a:lnTo>
                    <a:pt x="127" y="2"/>
                  </a:lnTo>
                  <a:lnTo>
                    <a:pt x="96" y="9"/>
                  </a:lnTo>
                  <a:lnTo>
                    <a:pt x="69" y="19"/>
                  </a:lnTo>
                  <a:lnTo>
                    <a:pt x="46" y="32"/>
                  </a:lnTo>
                  <a:lnTo>
                    <a:pt x="27" y="49"/>
                  </a:lnTo>
                  <a:lnTo>
                    <a:pt x="12" y="67"/>
                  </a:lnTo>
                  <a:lnTo>
                    <a:pt x="3" y="88"/>
                  </a:lnTo>
                  <a:lnTo>
                    <a:pt x="0" y="111"/>
                  </a:lnTo>
                  <a:lnTo>
                    <a:pt x="3" y="133"/>
                  </a:lnTo>
                  <a:lnTo>
                    <a:pt x="12" y="155"/>
                  </a:lnTo>
                  <a:lnTo>
                    <a:pt x="27" y="173"/>
                  </a:lnTo>
                  <a:lnTo>
                    <a:pt x="46" y="190"/>
                  </a:lnTo>
                  <a:lnTo>
                    <a:pt x="69" y="203"/>
                  </a:lnTo>
                  <a:lnTo>
                    <a:pt x="96" y="213"/>
                  </a:lnTo>
                  <a:lnTo>
                    <a:pt x="127" y="220"/>
                  </a:lnTo>
                  <a:lnTo>
                    <a:pt x="158" y="222"/>
                  </a:lnTo>
                  <a:close/>
                </a:path>
              </a:pathLst>
            </a:custGeom>
            <a:solidFill>
              <a:srgbClr val="000000"/>
            </a:solidFill>
            <a:ln w="9525">
              <a:noFill/>
              <a:round/>
              <a:headEnd/>
              <a:tailEnd/>
            </a:ln>
          </p:spPr>
          <p:txBody>
            <a:bodyPr/>
            <a:lstStyle/>
            <a:p>
              <a:endParaRPr lang="es-CL"/>
            </a:p>
          </p:txBody>
        </p:sp>
        <p:sp>
          <p:nvSpPr>
            <p:cNvPr id="101" name="Freeform 94"/>
            <p:cNvSpPr>
              <a:spLocks/>
            </p:cNvSpPr>
            <p:nvPr/>
          </p:nvSpPr>
          <p:spPr bwMode="auto">
            <a:xfrm>
              <a:off x="651" y="1483"/>
              <a:ext cx="202" cy="126"/>
            </a:xfrm>
            <a:custGeom>
              <a:avLst/>
              <a:gdLst/>
              <a:ahLst/>
              <a:cxnLst>
                <a:cxn ang="0">
                  <a:pos x="101" y="126"/>
                </a:cxn>
                <a:cxn ang="0">
                  <a:pos x="121" y="125"/>
                </a:cxn>
                <a:cxn ang="0">
                  <a:pos x="140" y="122"/>
                </a:cxn>
                <a:cxn ang="0">
                  <a:pos x="157" y="115"/>
                </a:cxn>
                <a:cxn ang="0">
                  <a:pos x="173" y="108"/>
                </a:cxn>
                <a:cxn ang="0">
                  <a:pos x="185" y="98"/>
                </a:cxn>
                <a:cxn ang="0">
                  <a:pos x="194" y="88"/>
                </a:cxn>
                <a:cxn ang="0">
                  <a:pos x="200" y="76"/>
                </a:cxn>
                <a:cxn ang="0">
                  <a:pos x="202" y="64"/>
                </a:cxn>
                <a:cxn ang="0">
                  <a:pos x="200" y="50"/>
                </a:cxn>
                <a:cxn ang="0">
                  <a:pos x="194" y="39"/>
                </a:cxn>
                <a:cxn ang="0">
                  <a:pos x="185" y="28"/>
                </a:cxn>
                <a:cxn ang="0">
                  <a:pos x="173" y="17"/>
                </a:cxn>
                <a:cxn ang="0">
                  <a:pos x="157" y="11"/>
                </a:cxn>
                <a:cxn ang="0">
                  <a:pos x="140" y="4"/>
                </a:cxn>
                <a:cxn ang="0">
                  <a:pos x="121" y="1"/>
                </a:cxn>
                <a:cxn ang="0">
                  <a:pos x="101" y="0"/>
                </a:cxn>
                <a:cxn ang="0">
                  <a:pos x="81" y="1"/>
                </a:cxn>
                <a:cxn ang="0">
                  <a:pos x="61" y="4"/>
                </a:cxn>
                <a:cxn ang="0">
                  <a:pos x="45" y="11"/>
                </a:cxn>
                <a:cxn ang="0">
                  <a:pos x="30" y="17"/>
                </a:cxn>
                <a:cxn ang="0">
                  <a:pos x="18" y="28"/>
                </a:cxn>
                <a:cxn ang="0">
                  <a:pos x="7" y="39"/>
                </a:cxn>
                <a:cxn ang="0">
                  <a:pos x="2" y="50"/>
                </a:cxn>
                <a:cxn ang="0">
                  <a:pos x="0" y="64"/>
                </a:cxn>
                <a:cxn ang="0">
                  <a:pos x="2" y="76"/>
                </a:cxn>
                <a:cxn ang="0">
                  <a:pos x="7" y="88"/>
                </a:cxn>
                <a:cxn ang="0">
                  <a:pos x="18" y="98"/>
                </a:cxn>
                <a:cxn ang="0">
                  <a:pos x="30" y="108"/>
                </a:cxn>
                <a:cxn ang="0">
                  <a:pos x="45" y="115"/>
                </a:cxn>
                <a:cxn ang="0">
                  <a:pos x="61" y="122"/>
                </a:cxn>
                <a:cxn ang="0">
                  <a:pos x="81" y="125"/>
                </a:cxn>
                <a:cxn ang="0">
                  <a:pos x="101" y="126"/>
                </a:cxn>
              </a:cxnLst>
              <a:rect l="0" t="0" r="r" b="b"/>
              <a:pathLst>
                <a:path w="202" h="126">
                  <a:moveTo>
                    <a:pt x="101" y="126"/>
                  </a:moveTo>
                  <a:lnTo>
                    <a:pt x="121" y="125"/>
                  </a:lnTo>
                  <a:lnTo>
                    <a:pt x="140" y="122"/>
                  </a:lnTo>
                  <a:lnTo>
                    <a:pt x="157" y="115"/>
                  </a:lnTo>
                  <a:lnTo>
                    <a:pt x="173" y="108"/>
                  </a:lnTo>
                  <a:lnTo>
                    <a:pt x="185" y="98"/>
                  </a:lnTo>
                  <a:lnTo>
                    <a:pt x="194" y="88"/>
                  </a:lnTo>
                  <a:lnTo>
                    <a:pt x="200" y="76"/>
                  </a:lnTo>
                  <a:lnTo>
                    <a:pt x="202" y="64"/>
                  </a:lnTo>
                  <a:lnTo>
                    <a:pt x="200" y="50"/>
                  </a:lnTo>
                  <a:lnTo>
                    <a:pt x="194" y="39"/>
                  </a:lnTo>
                  <a:lnTo>
                    <a:pt x="185" y="28"/>
                  </a:lnTo>
                  <a:lnTo>
                    <a:pt x="173" y="17"/>
                  </a:lnTo>
                  <a:lnTo>
                    <a:pt x="157" y="11"/>
                  </a:lnTo>
                  <a:lnTo>
                    <a:pt x="140" y="4"/>
                  </a:lnTo>
                  <a:lnTo>
                    <a:pt x="121" y="1"/>
                  </a:lnTo>
                  <a:lnTo>
                    <a:pt x="101" y="0"/>
                  </a:lnTo>
                  <a:lnTo>
                    <a:pt x="81" y="1"/>
                  </a:lnTo>
                  <a:lnTo>
                    <a:pt x="61" y="4"/>
                  </a:lnTo>
                  <a:lnTo>
                    <a:pt x="45" y="11"/>
                  </a:lnTo>
                  <a:lnTo>
                    <a:pt x="30" y="17"/>
                  </a:lnTo>
                  <a:lnTo>
                    <a:pt x="18" y="28"/>
                  </a:lnTo>
                  <a:lnTo>
                    <a:pt x="7" y="39"/>
                  </a:lnTo>
                  <a:lnTo>
                    <a:pt x="2" y="50"/>
                  </a:lnTo>
                  <a:lnTo>
                    <a:pt x="0" y="64"/>
                  </a:lnTo>
                  <a:lnTo>
                    <a:pt x="2" y="76"/>
                  </a:lnTo>
                  <a:lnTo>
                    <a:pt x="7" y="88"/>
                  </a:lnTo>
                  <a:lnTo>
                    <a:pt x="18" y="98"/>
                  </a:lnTo>
                  <a:lnTo>
                    <a:pt x="30" y="108"/>
                  </a:lnTo>
                  <a:lnTo>
                    <a:pt x="45" y="115"/>
                  </a:lnTo>
                  <a:lnTo>
                    <a:pt x="61" y="122"/>
                  </a:lnTo>
                  <a:lnTo>
                    <a:pt x="81" y="125"/>
                  </a:lnTo>
                  <a:lnTo>
                    <a:pt x="101" y="126"/>
                  </a:lnTo>
                  <a:close/>
                </a:path>
              </a:pathLst>
            </a:custGeom>
            <a:solidFill>
              <a:srgbClr val="FFFFFF"/>
            </a:solidFill>
            <a:ln w="9525">
              <a:noFill/>
              <a:round/>
              <a:headEnd/>
              <a:tailEnd/>
            </a:ln>
          </p:spPr>
          <p:txBody>
            <a:bodyPr/>
            <a:lstStyle/>
            <a:p>
              <a:endParaRPr lang="es-CL"/>
            </a:p>
          </p:txBody>
        </p:sp>
        <p:sp>
          <p:nvSpPr>
            <p:cNvPr id="102" name="Freeform 95"/>
            <p:cNvSpPr>
              <a:spLocks/>
            </p:cNvSpPr>
            <p:nvPr/>
          </p:nvSpPr>
          <p:spPr bwMode="auto">
            <a:xfrm>
              <a:off x="564" y="1749"/>
              <a:ext cx="203" cy="142"/>
            </a:xfrm>
            <a:custGeom>
              <a:avLst/>
              <a:gdLst/>
              <a:ahLst/>
              <a:cxnLst>
                <a:cxn ang="0">
                  <a:pos x="101" y="142"/>
                </a:cxn>
                <a:cxn ang="0">
                  <a:pos x="121" y="141"/>
                </a:cxn>
                <a:cxn ang="0">
                  <a:pos x="141" y="137"/>
                </a:cxn>
                <a:cxn ang="0">
                  <a:pos x="159" y="130"/>
                </a:cxn>
                <a:cxn ang="0">
                  <a:pos x="173" y="122"/>
                </a:cxn>
                <a:cxn ang="0">
                  <a:pos x="186" y="111"/>
                </a:cxn>
                <a:cxn ang="0">
                  <a:pos x="196" y="100"/>
                </a:cxn>
                <a:cxn ang="0">
                  <a:pos x="201" y="86"/>
                </a:cxn>
                <a:cxn ang="0">
                  <a:pos x="203" y="72"/>
                </a:cxn>
                <a:cxn ang="0">
                  <a:pos x="201" y="57"/>
                </a:cxn>
                <a:cxn ang="0">
                  <a:pos x="196" y="44"/>
                </a:cxn>
                <a:cxn ang="0">
                  <a:pos x="186" y="31"/>
                </a:cxn>
                <a:cxn ang="0">
                  <a:pos x="173" y="21"/>
                </a:cxn>
                <a:cxn ang="0">
                  <a:pos x="159" y="12"/>
                </a:cxn>
                <a:cxn ang="0">
                  <a:pos x="141" y="5"/>
                </a:cxn>
                <a:cxn ang="0">
                  <a:pos x="121" y="1"/>
                </a:cxn>
                <a:cxn ang="0">
                  <a:pos x="101" y="0"/>
                </a:cxn>
                <a:cxn ang="0">
                  <a:pos x="81" y="1"/>
                </a:cxn>
                <a:cxn ang="0">
                  <a:pos x="62" y="5"/>
                </a:cxn>
                <a:cxn ang="0">
                  <a:pos x="45" y="12"/>
                </a:cxn>
                <a:cxn ang="0">
                  <a:pos x="29" y="21"/>
                </a:cxn>
                <a:cxn ang="0">
                  <a:pos x="17" y="31"/>
                </a:cxn>
                <a:cxn ang="0">
                  <a:pos x="8" y="44"/>
                </a:cxn>
                <a:cxn ang="0">
                  <a:pos x="2" y="57"/>
                </a:cxn>
                <a:cxn ang="0">
                  <a:pos x="0" y="72"/>
                </a:cxn>
                <a:cxn ang="0">
                  <a:pos x="2" y="86"/>
                </a:cxn>
                <a:cxn ang="0">
                  <a:pos x="8" y="100"/>
                </a:cxn>
                <a:cxn ang="0">
                  <a:pos x="17" y="111"/>
                </a:cxn>
                <a:cxn ang="0">
                  <a:pos x="29" y="122"/>
                </a:cxn>
                <a:cxn ang="0">
                  <a:pos x="45" y="130"/>
                </a:cxn>
                <a:cxn ang="0">
                  <a:pos x="62" y="137"/>
                </a:cxn>
                <a:cxn ang="0">
                  <a:pos x="81" y="141"/>
                </a:cxn>
                <a:cxn ang="0">
                  <a:pos x="101" y="142"/>
                </a:cxn>
              </a:cxnLst>
              <a:rect l="0" t="0" r="r" b="b"/>
              <a:pathLst>
                <a:path w="203" h="142">
                  <a:moveTo>
                    <a:pt x="101" y="142"/>
                  </a:moveTo>
                  <a:lnTo>
                    <a:pt x="121" y="141"/>
                  </a:lnTo>
                  <a:lnTo>
                    <a:pt x="141" y="137"/>
                  </a:lnTo>
                  <a:lnTo>
                    <a:pt x="159" y="130"/>
                  </a:lnTo>
                  <a:lnTo>
                    <a:pt x="173" y="122"/>
                  </a:lnTo>
                  <a:lnTo>
                    <a:pt x="186" y="111"/>
                  </a:lnTo>
                  <a:lnTo>
                    <a:pt x="196" y="100"/>
                  </a:lnTo>
                  <a:lnTo>
                    <a:pt x="201" y="86"/>
                  </a:lnTo>
                  <a:lnTo>
                    <a:pt x="203" y="72"/>
                  </a:lnTo>
                  <a:lnTo>
                    <a:pt x="201" y="57"/>
                  </a:lnTo>
                  <a:lnTo>
                    <a:pt x="196" y="44"/>
                  </a:lnTo>
                  <a:lnTo>
                    <a:pt x="186" y="31"/>
                  </a:lnTo>
                  <a:lnTo>
                    <a:pt x="173" y="21"/>
                  </a:lnTo>
                  <a:lnTo>
                    <a:pt x="159" y="12"/>
                  </a:lnTo>
                  <a:lnTo>
                    <a:pt x="141" y="5"/>
                  </a:lnTo>
                  <a:lnTo>
                    <a:pt x="121" y="1"/>
                  </a:lnTo>
                  <a:lnTo>
                    <a:pt x="101" y="0"/>
                  </a:lnTo>
                  <a:lnTo>
                    <a:pt x="81" y="1"/>
                  </a:lnTo>
                  <a:lnTo>
                    <a:pt x="62" y="5"/>
                  </a:lnTo>
                  <a:lnTo>
                    <a:pt x="45" y="12"/>
                  </a:lnTo>
                  <a:lnTo>
                    <a:pt x="29" y="21"/>
                  </a:lnTo>
                  <a:lnTo>
                    <a:pt x="17" y="31"/>
                  </a:lnTo>
                  <a:lnTo>
                    <a:pt x="8" y="44"/>
                  </a:lnTo>
                  <a:lnTo>
                    <a:pt x="2" y="57"/>
                  </a:lnTo>
                  <a:lnTo>
                    <a:pt x="0" y="72"/>
                  </a:lnTo>
                  <a:lnTo>
                    <a:pt x="2" y="86"/>
                  </a:lnTo>
                  <a:lnTo>
                    <a:pt x="8" y="100"/>
                  </a:lnTo>
                  <a:lnTo>
                    <a:pt x="17" y="111"/>
                  </a:lnTo>
                  <a:lnTo>
                    <a:pt x="29" y="122"/>
                  </a:lnTo>
                  <a:lnTo>
                    <a:pt x="45" y="130"/>
                  </a:lnTo>
                  <a:lnTo>
                    <a:pt x="62" y="137"/>
                  </a:lnTo>
                  <a:lnTo>
                    <a:pt x="81" y="141"/>
                  </a:lnTo>
                  <a:lnTo>
                    <a:pt x="101" y="142"/>
                  </a:lnTo>
                  <a:close/>
                </a:path>
              </a:pathLst>
            </a:custGeom>
            <a:solidFill>
              <a:srgbClr val="000000"/>
            </a:solidFill>
            <a:ln w="9525">
              <a:noFill/>
              <a:round/>
              <a:headEnd/>
              <a:tailEnd/>
            </a:ln>
          </p:spPr>
          <p:txBody>
            <a:bodyPr/>
            <a:lstStyle/>
            <a:p>
              <a:endParaRPr lang="es-CL"/>
            </a:p>
          </p:txBody>
        </p:sp>
        <p:sp>
          <p:nvSpPr>
            <p:cNvPr id="103" name="Freeform 96"/>
            <p:cNvSpPr>
              <a:spLocks/>
            </p:cNvSpPr>
            <p:nvPr/>
          </p:nvSpPr>
          <p:spPr bwMode="auto">
            <a:xfrm>
              <a:off x="599" y="1777"/>
              <a:ext cx="129" cy="82"/>
            </a:xfrm>
            <a:custGeom>
              <a:avLst/>
              <a:gdLst/>
              <a:ahLst/>
              <a:cxnLst>
                <a:cxn ang="0">
                  <a:pos x="64" y="82"/>
                </a:cxn>
                <a:cxn ang="0">
                  <a:pos x="77" y="81"/>
                </a:cxn>
                <a:cxn ang="0">
                  <a:pos x="90" y="79"/>
                </a:cxn>
                <a:cxn ang="0">
                  <a:pos x="100" y="75"/>
                </a:cxn>
                <a:cxn ang="0">
                  <a:pos x="110" y="70"/>
                </a:cxn>
                <a:cxn ang="0">
                  <a:pos x="118" y="64"/>
                </a:cxn>
                <a:cxn ang="0">
                  <a:pos x="124" y="57"/>
                </a:cxn>
                <a:cxn ang="0">
                  <a:pos x="128" y="49"/>
                </a:cxn>
                <a:cxn ang="0">
                  <a:pos x="129" y="41"/>
                </a:cxn>
                <a:cxn ang="0">
                  <a:pos x="128" y="32"/>
                </a:cxn>
                <a:cxn ang="0">
                  <a:pos x="124" y="25"/>
                </a:cxn>
                <a:cxn ang="0">
                  <a:pos x="118" y="18"/>
                </a:cxn>
                <a:cxn ang="0">
                  <a:pos x="110" y="12"/>
                </a:cxn>
                <a:cxn ang="0">
                  <a:pos x="100" y="7"/>
                </a:cxn>
                <a:cxn ang="0">
                  <a:pos x="90" y="3"/>
                </a:cxn>
                <a:cxn ang="0">
                  <a:pos x="77" y="1"/>
                </a:cxn>
                <a:cxn ang="0">
                  <a:pos x="64" y="0"/>
                </a:cxn>
                <a:cxn ang="0">
                  <a:pos x="51" y="1"/>
                </a:cxn>
                <a:cxn ang="0">
                  <a:pos x="39" y="3"/>
                </a:cxn>
                <a:cxn ang="0">
                  <a:pos x="28" y="7"/>
                </a:cxn>
                <a:cxn ang="0">
                  <a:pos x="19" y="12"/>
                </a:cxn>
                <a:cxn ang="0">
                  <a:pos x="11" y="18"/>
                </a:cxn>
                <a:cxn ang="0">
                  <a:pos x="4" y="25"/>
                </a:cxn>
                <a:cxn ang="0">
                  <a:pos x="1" y="32"/>
                </a:cxn>
                <a:cxn ang="0">
                  <a:pos x="0" y="41"/>
                </a:cxn>
                <a:cxn ang="0">
                  <a:pos x="1" y="49"/>
                </a:cxn>
                <a:cxn ang="0">
                  <a:pos x="4" y="57"/>
                </a:cxn>
                <a:cxn ang="0">
                  <a:pos x="11" y="64"/>
                </a:cxn>
                <a:cxn ang="0">
                  <a:pos x="19" y="70"/>
                </a:cxn>
                <a:cxn ang="0">
                  <a:pos x="28" y="75"/>
                </a:cxn>
                <a:cxn ang="0">
                  <a:pos x="39" y="79"/>
                </a:cxn>
                <a:cxn ang="0">
                  <a:pos x="51" y="81"/>
                </a:cxn>
                <a:cxn ang="0">
                  <a:pos x="64" y="82"/>
                </a:cxn>
              </a:cxnLst>
              <a:rect l="0" t="0" r="r" b="b"/>
              <a:pathLst>
                <a:path w="129" h="82">
                  <a:moveTo>
                    <a:pt x="64" y="82"/>
                  </a:moveTo>
                  <a:lnTo>
                    <a:pt x="77" y="81"/>
                  </a:lnTo>
                  <a:lnTo>
                    <a:pt x="90" y="79"/>
                  </a:lnTo>
                  <a:lnTo>
                    <a:pt x="100" y="75"/>
                  </a:lnTo>
                  <a:lnTo>
                    <a:pt x="110" y="70"/>
                  </a:lnTo>
                  <a:lnTo>
                    <a:pt x="118" y="64"/>
                  </a:lnTo>
                  <a:lnTo>
                    <a:pt x="124" y="57"/>
                  </a:lnTo>
                  <a:lnTo>
                    <a:pt x="128" y="49"/>
                  </a:lnTo>
                  <a:lnTo>
                    <a:pt x="129" y="41"/>
                  </a:lnTo>
                  <a:lnTo>
                    <a:pt x="128" y="32"/>
                  </a:lnTo>
                  <a:lnTo>
                    <a:pt x="124" y="25"/>
                  </a:lnTo>
                  <a:lnTo>
                    <a:pt x="118" y="18"/>
                  </a:lnTo>
                  <a:lnTo>
                    <a:pt x="110" y="12"/>
                  </a:lnTo>
                  <a:lnTo>
                    <a:pt x="100" y="7"/>
                  </a:lnTo>
                  <a:lnTo>
                    <a:pt x="90" y="3"/>
                  </a:lnTo>
                  <a:lnTo>
                    <a:pt x="77" y="1"/>
                  </a:lnTo>
                  <a:lnTo>
                    <a:pt x="64" y="0"/>
                  </a:lnTo>
                  <a:lnTo>
                    <a:pt x="51" y="1"/>
                  </a:lnTo>
                  <a:lnTo>
                    <a:pt x="39" y="3"/>
                  </a:lnTo>
                  <a:lnTo>
                    <a:pt x="28" y="7"/>
                  </a:lnTo>
                  <a:lnTo>
                    <a:pt x="19" y="12"/>
                  </a:lnTo>
                  <a:lnTo>
                    <a:pt x="11" y="18"/>
                  </a:lnTo>
                  <a:lnTo>
                    <a:pt x="4" y="25"/>
                  </a:lnTo>
                  <a:lnTo>
                    <a:pt x="1" y="32"/>
                  </a:lnTo>
                  <a:lnTo>
                    <a:pt x="0" y="41"/>
                  </a:lnTo>
                  <a:lnTo>
                    <a:pt x="1" y="49"/>
                  </a:lnTo>
                  <a:lnTo>
                    <a:pt x="4" y="57"/>
                  </a:lnTo>
                  <a:lnTo>
                    <a:pt x="11" y="64"/>
                  </a:lnTo>
                  <a:lnTo>
                    <a:pt x="19" y="70"/>
                  </a:lnTo>
                  <a:lnTo>
                    <a:pt x="28" y="75"/>
                  </a:lnTo>
                  <a:lnTo>
                    <a:pt x="39" y="79"/>
                  </a:lnTo>
                  <a:lnTo>
                    <a:pt x="51" y="81"/>
                  </a:lnTo>
                  <a:lnTo>
                    <a:pt x="64" y="82"/>
                  </a:lnTo>
                  <a:close/>
                </a:path>
              </a:pathLst>
            </a:custGeom>
            <a:solidFill>
              <a:srgbClr val="FFFFFF"/>
            </a:solidFill>
            <a:ln w="9525">
              <a:noFill/>
              <a:round/>
              <a:headEnd/>
              <a:tailEnd/>
            </a:ln>
          </p:spPr>
          <p:txBody>
            <a:bodyPr/>
            <a:lstStyle/>
            <a:p>
              <a:endParaRPr lang="es-CL"/>
            </a:p>
          </p:txBody>
        </p:sp>
        <p:sp>
          <p:nvSpPr>
            <p:cNvPr id="104" name="Freeform 97"/>
            <p:cNvSpPr>
              <a:spLocks/>
            </p:cNvSpPr>
            <p:nvPr/>
          </p:nvSpPr>
          <p:spPr bwMode="auto">
            <a:xfrm>
              <a:off x="923" y="642"/>
              <a:ext cx="521" cy="153"/>
            </a:xfrm>
            <a:custGeom>
              <a:avLst/>
              <a:gdLst/>
              <a:ahLst/>
              <a:cxnLst>
                <a:cxn ang="0">
                  <a:pos x="3" y="144"/>
                </a:cxn>
                <a:cxn ang="0">
                  <a:pos x="15" y="121"/>
                </a:cxn>
                <a:cxn ang="0">
                  <a:pos x="32" y="99"/>
                </a:cxn>
                <a:cxn ang="0">
                  <a:pos x="53" y="78"/>
                </a:cxn>
                <a:cxn ang="0">
                  <a:pos x="77" y="59"/>
                </a:cxn>
                <a:cxn ang="0">
                  <a:pos x="103" y="43"/>
                </a:cxn>
                <a:cxn ang="0">
                  <a:pos x="132" y="29"/>
                </a:cxn>
                <a:cxn ang="0">
                  <a:pos x="162" y="18"/>
                </a:cxn>
                <a:cxn ang="0">
                  <a:pos x="195" y="9"/>
                </a:cxn>
                <a:cxn ang="0">
                  <a:pos x="229" y="3"/>
                </a:cxn>
                <a:cxn ang="0">
                  <a:pos x="265" y="0"/>
                </a:cxn>
                <a:cxn ang="0">
                  <a:pos x="297" y="0"/>
                </a:cxn>
                <a:cxn ang="0">
                  <a:pos x="330" y="3"/>
                </a:cxn>
                <a:cxn ang="0">
                  <a:pos x="365" y="9"/>
                </a:cxn>
                <a:cxn ang="0">
                  <a:pos x="403" y="17"/>
                </a:cxn>
                <a:cxn ang="0">
                  <a:pos x="446" y="30"/>
                </a:cxn>
                <a:cxn ang="0">
                  <a:pos x="483" y="52"/>
                </a:cxn>
                <a:cxn ang="0">
                  <a:pos x="507" y="79"/>
                </a:cxn>
                <a:cxn ang="0">
                  <a:pos x="520" y="115"/>
                </a:cxn>
                <a:cxn ang="0">
                  <a:pos x="520" y="146"/>
                </a:cxn>
                <a:cxn ang="0">
                  <a:pos x="423" y="153"/>
                </a:cxn>
                <a:cxn ang="0">
                  <a:pos x="423" y="123"/>
                </a:cxn>
                <a:cxn ang="0">
                  <a:pos x="403" y="93"/>
                </a:cxn>
                <a:cxn ang="0">
                  <a:pos x="366" y="73"/>
                </a:cxn>
                <a:cxn ang="0">
                  <a:pos x="313" y="62"/>
                </a:cxn>
                <a:cxn ang="0">
                  <a:pos x="273" y="61"/>
                </a:cxn>
                <a:cxn ang="0">
                  <a:pos x="257" y="62"/>
                </a:cxn>
                <a:cxn ang="0">
                  <a:pos x="240" y="63"/>
                </a:cxn>
                <a:cxn ang="0">
                  <a:pos x="223" y="66"/>
                </a:cxn>
                <a:cxn ang="0">
                  <a:pos x="193" y="74"/>
                </a:cxn>
                <a:cxn ang="0">
                  <a:pos x="149" y="97"/>
                </a:cxn>
                <a:cxn ang="0">
                  <a:pos x="115" y="126"/>
                </a:cxn>
                <a:cxn ang="0">
                  <a:pos x="97" y="153"/>
                </a:cxn>
              </a:cxnLst>
              <a:rect l="0" t="0" r="r" b="b"/>
              <a:pathLst>
                <a:path w="521" h="153">
                  <a:moveTo>
                    <a:pt x="0" y="153"/>
                  </a:moveTo>
                  <a:lnTo>
                    <a:pt x="3" y="144"/>
                  </a:lnTo>
                  <a:lnTo>
                    <a:pt x="9" y="133"/>
                  </a:lnTo>
                  <a:lnTo>
                    <a:pt x="15" y="121"/>
                  </a:lnTo>
                  <a:lnTo>
                    <a:pt x="23" y="110"/>
                  </a:lnTo>
                  <a:lnTo>
                    <a:pt x="32" y="99"/>
                  </a:lnTo>
                  <a:lnTo>
                    <a:pt x="42" y="88"/>
                  </a:lnTo>
                  <a:lnTo>
                    <a:pt x="53" y="78"/>
                  </a:lnTo>
                  <a:lnTo>
                    <a:pt x="65" y="68"/>
                  </a:lnTo>
                  <a:lnTo>
                    <a:pt x="77" y="59"/>
                  </a:lnTo>
                  <a:lnTo>
                    <a:pt x="89" y="51"/>
                  </a:lnTo>
                  <a:lnTo>
                    <a:pt x="103" y="43"/>
                  </a:lnTo>
                  <a:lnTo>
                    <a:pt x="118" y="35"/>
                  </a:lnTo>
                  <a:lnTo>
                    <a:pt x="132" y="29"/>
                  </a:lnTo>
                  <a:lnTo>
                    <a:pt x="147" y="23"/>
                  </a:lnTo>
                  <a:lnTo>
                    <a:pt x="162" y="18"/>
                  </a:lnTo>
                  <a:lnTo>
                    <a:pt x="178" y="12"/>
                  </a:lnTo>
                  <a:lnTo>
                    <a:pt x="195" y="9"/>
                  </a:lnTo>
                  <a:lnTo>
                    <a:pt x="212" y="6"/>
                  </a:lnTo>
                  <a:lnTo>
                    <a:pt x="229" y="3"/>
                  </a:lnTo>
                  <a:lnTo>
                    <a:pt x="247" y="1"/>
                  </a:lnTo>
                  <a:lnTo>
                    <a:pt x="265" y="0"/>
                  </a:lnTo>
                  <a:lnTo>
                    <a:pt x="283" y="0"/>
                  </a:lnTo>
                  <a:lnTo>
                    <a:pt x="297" y="0"/>
                  </a:lnTo>
                  <a:lnTo>
                    <a:pt x="314" y="1"/>
                  </a:lnTo>
                  <a:lnTo>
                    <a:pt x="330" y="3"/>
                  </a:lnTo>
                  <a:lnTo>
                    <a:pt x="348" y="6"/>
                  </a:lnTo>
                  <a:lnTo>
                    <a:pt x="365" y="9"/>
                  </a:lnTo>
                  <a:lnTo>
                    <a:pt x="384" y="12"/>
                  </a:lnTo>
                  <a:lnTo>
                    <a:pt x="403" y="17"/>
                  </a:lnTo>
                  <a:lnTo>
                    <a:pt x="422" y="23"/>
                  </a:lnTo>
                  <a:lnTo>
                    <a:pt x="446" y="30"/>
                  </a:lnTo>
                  <a:lnTo>
                    <a:pt x="466" y="41"/>
                  </a:lnTo>
                  <a:lnTo>
                    <a:pt x="483" y="52"/>
                  </a:lnTo>
                  <a:lnTo>
                    <a:pt x="497" y="64"/>
                  </a:lnTo>
                  <a:lnTo>
                    <a:pt x="507" y="79"/>
                  </a:lnTo>
                  <a:lnTo>
                    <a:pt x="515" y="96"/>
                  </a:lnTo>
                  <a:lnTo>
                    <a:pt x="520" y="115"/>
                  </a:lnTo>
                  <a:lnTo>
                    <a:pt x="521" y="135"/>
                  </a:lnTo>
                  <a:lnTo>
                    <a:pt x="520" y="146"/>
                  </a:lnTo>
                  <a:lnTo>
                    <a:pt x="519" y="153"/>
                  </a:lnTo>
                  <a:lnTo>
                    <a:pt x="423" y="153"/>
                  </a:lnTo>
                  <a:lnTo>
                    <a:pt x="425" y="141"/>
                  </a:lnTo>
                  <a:lnTo>
                    <a:pt x="423" y="123"/>
                  </a:lnTo>
                  <a:lnTo>
                    <a:pt x="415" y="107"/>
                  </a:lnTo>
                  <a:lnTo>
                    <a:pt x="403" y="93"/>
                  </a:lnTo>
                  <a:lnTo>
                    <a:pt x="387" y="82"/>
                  </a:lnTo>
                  <a:lnTo>
                    <a:pt x="366" y="73"/>
                  </a:lnTo>
                  <a:lnTo>
                    <a:pt x="341" y="66"/>
                  </a:lnTo>
                  <a:lnTo>
                    <a:pt x="313" y="62"/>
                  </a:lnTo>
                  <a:lnTo>
                    <a:pt x="280" y="61"/>
                  </a:lnTo>
                  <a:lnTo>
                    <a:pt x="273" y="61"/>
                  </a:lnTo>
                  <a:lnTo>
                    <a:pt x="265" y="61"/>
                  </a:lnTo>
                  <a:lnTo>
                    <a:pt x="257" y="62"/>
                  </a:lnTo>
                  <a:lnTo>
                    <a:pt x="248" y="62"/>
                  </a:lnTo>
                  <a:lnTo>
                    <a:pt x="240" y="63"/>
                  </a:lnTo>
                  <a:lnTo>
                    <a:pt x="232" y="64"/>
                  </a:lnTo>
                  <a:lnTo>
                    <a:pt x="223" y="66"/>
                  </a:lnTo>
                  <a:lnTo>
                    <a:pt x="215" y="68"/>
                  </a:lnTo>
                  <a:lnTo>
                    <a:pt x="193" y="74"/>
                  </a:lnTo>
                  <a:lnTo>
                    <a:pt x="170" y="84"/>
                  </a:lnTo>
                  <a:lnTo>
                    <a:pt x="149" y="97"/>
                  </a:lnTo>
                  <a:lnTo>
                    <a:pt x="131" y="110"/>
                  </a:lnTo>
                  <a:lnTo>
                    <a:pt x="115" y="126"/>
                  </a:lnTo>
                  <a:lnTo>
                    <a:pt x="103" y="142"/>
                  </a:lnTo>
                  <a:lnTo>
                    <a:pt x="97" y="153"/>
                  </a:lnTo>
                  <a:lnTo>
                    <a:pt x="0" y="153"/>
                  </a:lnTo>
                  <a:close/>
                </a:path>
              </a:pathLst>
            </a:custGeom>
            <a:solidFill>
              <a:srgbClr val="FF0000"/>
            </a:solidFill>
            <a:ln w="9525">
              <a:noFill/>
              <a:round/>
              <a:headEnd/>
              <a:tailEnd/>
            </a:ln>
          </p:spPr>
          <p:txBody>
            <a:bodyPr/>
            <a:lstStyle/>
            <a:p>
              <a:endParaRPr lang="es-CL"/>
            </a:p>
          </p:txBody>
        </p:sp>
        <p:sp>
          <p:nvSpPr>
            <p:cNvPr id="105" name="Freeform 98"/>
            <p:cNvSpPr>
              <a:spLocks/>
            </p:cNvSpPr>
            <p:nvPr/>
          </p:nvSpPr>
          <p:spPr bwMode="auto">
            <a:xfrm>
              <a:off x="919" y="795"/>
              <a:ext cx="523" cy="148"/>
            </a:xfrm>
            <a:custGeom>
              <a:avLst/>
              <a:gdLst/>
              <a:ahLst/>
              <a:cxnLst>
                <a:cxn ang="0">
                  <a:pos x="4" y="1"/>
                </a:cxn>
                <a:cxn ang="0">
                  <a:pos x="0" y="22"/>
                </a:cxn>
                <a:cxn ang="0">
                  <a:pos x="5" y="48"/>
                </a:cxn>
                <a:cxn ang="0">
                  <a:pos x="18" y="72"/>
                </a:cxn>
                <a:cxn ang="0">
                  <a:pos x="38" y="94"/>
                </a:cxn>
                <a:cxn ang="0">
                  <a:pos x="66" y="112"/>
                </a:cxn>
                <a:cxn ang="0">
                  <a:pos x="100" y="127"/>
                </a:cxn>
                <a:cxn ang="0">
                  <a:pos x="140" y="138"/>
                </a:cxn>
                <a:cxn ang="0">
                  <a:pos x="183" y="146"/>
                </a:cxn>
                <a:cxn ang="0">
                  <a:pos x="231" y="148"/>
                </a:cxn>
                <a:cxn ang="0">
                  <a:pos x="268" y="147"/>
                </a:cxn>
                <a:cxn ang="0">
                  <a:pos x="304" y="143"/>
                </a:cxn>
                <a:cxn ang="0">
                  <a:pos x="338" y="136"/>
                </a:cxn>
                <a:cxn ang="0">
                  <a:pos x="373" y="127"/>
                </a:cxn>
                <a:cxn ang="0">
                  <a:pos x="405" y="116"/>
                </a:cxn>
                <a:cxn ang="0">
                  <a:pos x="434" y="101"/>
                </a:cxn>
                <a:cxn ang="0">
                  <a:pos x="461" y="85"/>
                </a:cxn>
                <a:cxn ang="0">
                  <a:pos x="484" y="67"/>
                </a:cxn>
                <a:cxn ang="0">
                  <a:pos x="501" y="49"/>
                </a:cxn>
                <a:cxn ang="0">
                  <a:pos x="515" y="28"/>
                </a:cxn>
                <a:cxn ang="0">
                  <a:pos x="523" y="6"/>
                </a:cxn>
                <a:cxn ang="0">
                  <a:pos x="427" y="0"/>
                </a:cxn>
                <a:cxn ang="0">
                  <a:pos x="423" y="17"/>
                </a:cxn>
                <a:cxn ang="0">
                  <a:pos x="402" y="41"/>
                </a:cxn>
                <a:cxn ang="0">
                  <a:pos x="368" y="62"/>
                </a:cxn>
                <a:cxn ang="0">
                  <a:pos x="320" y="79"/>
                </a:cxn>
                <a:cxn ang="0">
                  <a:pos x="296" y="84"/>
                </a:cxn>
                <a:cxn ang="0">
                  <a:pos x="273" y="89"/>
                </a:cxn>
                <a:cxn ang="0">
                  <a:pos x="253" y="91"/>
                </a:cxn>
                <a:cxn ang="0">
                  <a:pos x="236" y="92"/>
                </a:cxn>
                <a:cxn ang="0">
                  <a:pos x="182" y="86"/>
                </a:cxn>
                <a:cxn ang="0">
                  <a:pos x="138" y="71"/>
                </a:cxn>
                <a:cxn ang="0">
                  <a:pos x="108" y="47"/>
                </a:cxn>
                <a:cxn ang="0">
                  <a:pos x="97" y="19"/>
                </a:cxn>
                <a:cxn ang="0">
                  <a:pos x="101" y="0"/>
                </a:cxn>
              </a:cxnLst>
              <a:rect l="0" t="0" r="r" b="b"/>
              <a:pathLst>
                <a:path w="523" h="148">
                  <a:moveTo>
                    <a:pt x="4" y="0"/>
                  </a:moveTo>
                  <a:lnTo>
                    <a:pt x="4" y="1"/>
                  </a:lnTo>
                  <a:lnTo>
                    <a:pt x="1" y="12"/>
                  </a:lnTo>
                  <a:lnTo>
                    <a:pt x="0" y="22"/>
                  </a:lnTo>
                  <a:lnTo>
                    <a:pt x="1" y="36"/>
                  </a:lnTo>
                  <a:lnTo>
                    <a:pt x="5" y="48"/>
                  </a:lnTo>
                  <a:lnTo>
                    <a:pt x="10" y="61"/>
                  </a:lnTo>
                  <a:lnTo>
                    <a:pt x="18" y="72"/>
                  </a:lnTo>
                  <a:lnTo>
                    <a:pt x="27" y="83"/>
                  </a:lnTo>
                  <a:lnTo>
                    <a:pt x="38" y="94"/>
                  </a:lnTo>
                  <a:lnTo>
                    <a:pt x="52" y="103"/>
                  </a:lnTo>
                  <a:lnTo>
                    <a:pt x="66" y="112"/>
                  </a:lnTo>
                  <a:lnTo>
                    <a:pt x="82" y="120"/>
                  </a:lnTo>
                  <a:lnTo>
                    <a:pt x="100" y="127"/>
                  </a:lnTo>
                  <a:lnTo>
                    <a:pt x="119" y="134"/>
                  </a:lnTo>
                  <a:lnTo>
                    <a:pt x="140" y="138"/>
                  </a:lnTo>
                  <a:lnTo>
                    <a:pt x="161" y="143"/>
                  </a:lnTo>
                  <a:lnTo>
                    <a:pt x="183" y="146"/>
                  </a:lnTo>
                  <a:lnTo>
                    <a:pt x="207" y="147"/>
                  </a:lnTo>
                  <a:lnTo>
                    <a:pt x="231" y="148"/>
                  </a:lnTo>
                  <a:lnTo>
                    <a:pt x="249" y="148"/>
                  </a:lnTo>
                  <a:lnTo>
                    <a:pt x="268" y="147"/>
                  </a:lnTo>
                  <a:lnTo>
                    <a:pt x="286" y="145"/>
                  </a:lnTo>
                  <a:lnTo>
                    <a:pt x="304" y="143"/>
                  </a:lnTo>
                  <a:lnTo>
                    <a:pt x="322" y="139"/>
                  </a:lnTo>
                  <a:lnTo>
                    <a:pt x="338" y="136"/>
                  </a:lnTo>
                  <a:lnTo>
                    <a:pt x="356" y="131"/>
                  </a:lnTo>
                  <a:lnTo>
                    <a:pt x="373" y="127"/>
                  </a:lnTo>
                  <a:lnTo>
                    <a:pt x="389" y="121"/>
                  </a:lnTo>
                  <a:lnTo>
                    <a:pt x="405" y="116"/>
                  </a:lnTo>
                  <a:lnTo>
                    <a:pt x="419" y="109"/>
                  </a:lnTo>
                  <a:lnTo>
                    <a:pt x="434" y="101"/>
                  </a:lnTo>
                  <a:lnTo>
                    <a:pt x="447" y="93"/>
                  </a:lnTo>
                  <a:lnTo>
                    <a:pt x="461" y="85"/>
                  </a:lnTo>
                  <a:lnTo>
                    <a:pt x="473" y="76"/>
                  </a:lnTo>
                  <a:lnTo>
                    <a:pt x="484" y="67"/>
                  </a:lnTo>
                  <a:lnTo>
                    <a:pt x="493" y="58"/>
                  </a:lnTo>
                  <a:lnTo>
                    <a:pt x="501" y="49"/>
                  </a:lnTo>
                  <a:lnTo>
                    <a:pt x="508" y="39"/>
                  </a:lnTo>
                  <a:lnTo>
                    <a:pt x="515" y="28"/>
                  </a:lnTo>
                  <a:lnTo>
                    <a:pt x="519" y="17"/>
                  </a:lnTo>
                  <a:lnTo>
                    <a:pt x="523" y="6"/>
                  </a:lnTo>
                  <a:lnTo>
                    <a:pt x="523" y="0"/>
                  </a:lnTo>
                  <a:lnTo>
                    <a:pt x="427" y="0"/>
                  </a:lnTo>
                  <a:lnTo>
                    <a:pt x="427" y="2"/>
                  </a:lnTo>
                  <a:lnTo>
                    <a:pt x="423" y="17"/>
                  </a:lnTo>
                  <a:lnTo>
                    <a:pt x="414" y="29"/>
                  </a:lnTo>
                  <a:lnTo>
                    <a:pt x="402" y="41"/>
                  </a:lnTo>
                  <a:lnTo>
                    <a:pt x="387" y="53"/>
                  </a:lnTo>
                  <a:lnTo>
                    <a:pt x="368" y="62"/>
                  </a:lnTo>
                  <a:lnTo>
                    <a:pt x="346" y="71"/>
                  </a:lnTo>
                  <a:lnTo>
                    <a:pt x="320" y="79"/>
                  </a:lnTo>
                  <a:lnTo>
                    <a:pt x="308" y="82"/>
                  </a:lnTo>
                  <a:lnTo>
                    <a:pt x="296" y="84"/>
                  </a:lnTo>
                  <a:lnTo>
                    <a:pt x="284" y="86"/>
                  </a:lnTo>
                  <a:lnTo>
                    <a:pt x="273" y="89"/>
                  </a:lnTo>
                  <a:lnTo>
                    <a:pt x="263" y="90"/>
                  </a:lnTo>
                  <a:lnTo>
                    <a:pt x="253" y="91"/>
                  </a:lnTo>
                  <a:lnTo>
                    <a:pt x="244" y="92"/>
                  </a:lnTo>
                  <a:lnTo>
                    <a:pt x="236" y="92"/>
                  </a:lnTo>
                  <a:lnTo>
                    <a:pt x="208" y="91"/>
                  </a:lnTo>
                  <a:lnTo>
                    <a:pt x="182" y="86"/>
                  </a:lnTo>
                  <a:lnTo>
                    <a:pt x="159" y="80"/>
                  </a:lnTo>
                  <a:lnTo>
                    <a:pt x="138" y="71"/>
                  </a:lnTo>
                  <a:lnTo>
                    <a:pt x="120" y="59"/>
                  </a:lnTo>
                  <a:lnTo>
                    <a:pt x="108" y="47"/>
                  </a:lnTo>
                  <a:lnTo>
                    <a:pt x="100" y="34"/>
                  </a:lnTo>
                  <a:lnTo>
                    <a:pt x="97" y="19"/>
                  </a:lnTo>
                  <a:lnTo>
                    <a:pt x="99" y="3"/>
                  </a:lnTo>
                  <a:lnTo>
                    <a:pt x="101" y="0"/>
                  </a:lnTo>
                  <a:lnTo>
                    <a:pt x="4" y="0"/>
                  </a:lnTo>
                  <a:close/>
                </a:path>
              </a:pathLst>
            </a:custGeom>
            <a:solidFill>
              <a:srgbClr val="FF0000"/>
            </a:solidFill>
            <a:ln w="9525">
              <a:noFill/>
              <a:round/>
              <a:headEnd/>
              <a:tailEnd/>
            </a:ln>
          </p:spPr>
          <p:txBody>
            <a:bodyPr/>
            <a:lstStyle/>
            <a:p>
              <a:endParaRPr lang="es-CL"/>
            </a:p>
          </p:txBody>
        </p:sp>
        <p:sp>
          <p:nvSpPr>
            <p:cNvPr id="106" name="Freeform 99"/>
            <p:cNvSpPr>
              <a:spLocks/>
            </p:cNvSpPr>
            <p:nvPr/>
          </p:nvSpPr>
          <p:spPr bwMode="auto">
            <a:xfrm>
              <a:off x="1456" y="649"/>
              <a:ext cx="460" cy="357"/>
            </a:xfrm>
            <a:custGeom>
              <a:avLst/>
              <a:gdLst/>
              <a:ahLst/>
              <a:cxnLst>
                <a:cxn ang="0">
                  <a:pos x="153" y="0"/>
                </a:cxn>
                <a:cxn ang="0">
                  <a:pos x="170" y="47"/>
                </a:cxn>
                <a:cxn ang="0">
                  <a:pos x="136" y="48"/>
                </a:cxn>
                <a:cxn ang="0">
                  <a:pos x="153" y="112"/>
                </a:cxn>
                <a:cxn ang="0">
                  <a:pos x="303" y="118"/>
                </a:cxn>
                <a:cxn ang="0">
                  <a:pos x="309" y="61"/>
                </a:cxn>
                <a:cxn ang="0">
                  <a:pos x="277" y="61"/>
                </a:cxn>
                <a:cxn ang="0">
                  <a:pos x="277" y="11"/>
                </a:cxn>
                <a:cxn ang="0">
                  <a:pos x="460" y="8"/>
                </a:cxn>
                <a:cxn ang="0">
                  <a:pos x="455" y="61"/>
                </a:cxn>
                <a:cxn ang="0">
                  <a:pos x="398" y="61"/>
                </a:cxn>
                <a:cxn ang="0">
                  <a:pos x="362" y="305"/>
                </a:cxn>
                <a:cxn ang="0">
                  <a:pos x="422" y="308"/>
                </a:cxn>
                <a:cxn ang="0">
                  <a:pos x="419" y="357"/>
                </a:cxn>
                <a:cxn ang="0">
                  <a:pos x="234" y="355"/>
                </a:cxn>
                <a:cxn ang="0">
                  <a:pos x="237" y="305"/>
                </a:cxn>
                <a:cxn ang="0">
                  <a:pos x="280" y="303"/>
                </a:cxn>
                <a:cxn ang="0">
                  <a:pos x="296" y="184"/>
                </a:cxn>
                <a:cxn ang="0">
                  <a:pos x="168" y="175"/>
                </a:cxn>
                <a:cxn ang="0">
                  <a:pos x="185" y="237"/>
                </a:cxn>
                <a:cxn ang="0">
                  <a:pos x="239" y="238"/>
                </a:cxn>
                <a:cxn ang="0">
                  <a:pos x="249" y="285"/>
                </a:cxn>
                <a:cxn ang="0">
                  <a:pos x="42" y="287"/>
                </a:cxn>
                <a:cxn ang="0">
                  <a:pos x="33" y="239"/>
                </a:cxn>
                <a:cxn ang="0">
                  <a:pos x="106" y="239"/>
                </a:cxn>
                <a:cxn ang="0">
                  <a:pos x="52" y="61"/>
                </a:cxn>
                <a:cxn ang="0">
                  <a:pos x="14" y="64"/>
                </a:cxn>
                <a:cxn ang="0">
                  <a:pos x="0" y="20"/>
                </a:cxn>
                <a:cxn ang="0">
                  <a:pos x="153" y="0"/>
                </a:cxn>
              </a:cxnLst>
              <a:rect l="0" t="0" r="r" b="b"/>
              <a:pathLst>
                <a:path w="460" h="357">
                  <a:moveTo>
                    <a:pt x="153" y="0"/>
                  </a:moveTo>
                  <a:lnTo>
                    <a:pt x="170" y="47"/>
                  </a:lnTo>
                  <a:lnTo>
                    <a:pt x="136" y="48"/>
                  </a:lnTo>
                  <a:lnTo>
                    <a:pt x="153" y="112"/>
                  </a:lnTo>
                  <a:lnTo>
                    <a:pt x="303" y="118"/>
                  </a:lnTo>
                  <a:lnTo>
                    <a:pt x="309" y="61"/>
                  </a:lnTo>
                  <a:lnTo>
                    <a:pt x="277" y="61"/>
                  </a:lnTo>
                  <a:lnTo>
                    <a:pt x="277" y="11"/>
                  </a:lnTo>
                  <a:lnTo>
                    <a:pt x="460" y="8"/>
                  </a:lnTo>
                  <a:lnTo>
                    <a:pt x="455" y="61"/>
                  </a:lnTo>
                  <a:lnTo>
                    <a:pt x="398" y="61"/>
                  </a:lnTo>
                  <a:lnTo>
                    <a:pt x="362" y="305"/>
                  </a:lnTo>
                  <a:lnTo>
                    <a:pt x="422" y="308"/>
                  </a:lnTo>
                  <a:lnTo>
                    <a:pt x="419" y="357"/>
                  </a:lnTo>
                  <a:lnTo>
                    <a:pt x="234" y="355"/>
                  </a:lnTo>
                  <a:lnTo>
                    <a:pt x="237" y="305"/>
                  </a:lnTo>
                  <a:lnTo>
                    <a:pt x="280" y="303"/>
                  </a:lnTo>
                  <a:lnTo>
                    <a:pt x="296" y="184"/>
                  </a:lnTo>
                  <a:lnTo>
                    <a:pt x="168" y="175"/>
                  </a:lnTo>
                  <a:lnTo>
                    <a:pt x="185" y="237"/>
                  </a:lnTo>
                  <a:lnTo>
                    <a:pt x="239" y="238"/>
                  </a:lnTo>
                  <a:lnTo>
                    <a:pt x="249" y="285"/>
                  </a:lnTo>
                  <a:lnTo>
                    <a:pt x="42" y="287"/>
                  </a:lnTo>
                  <a:lnTo>
                    <a:pt x="33" y="239"/>
                  </a:lnTo>
                  <a:lnTo>
                    <a:pt x="106" y="239"/>
                  </a:lnTo>
                  <a:lnTo>
                    <a:pt x="52" y="61"/>
                  </a:lnTo>
                  <a:lnTo>
                    <a:pt x="14" y="64"/>
                  </a:lnTo>
                  <a:lnTo>
                    <a:pt x="0" y="20"/>
                  </a:lnTo>
                  <a:lnTo>
                    <a:pt x="153" y="0"/>
                  </a:lnTo>
                  <a:close/>
                </a:path>
              </a:pathLst>
            </a:custGeom>
            <a:solidFill>
              <a:srgbClr val="FF0000"/>
            </a:solidFill>
            <a:ln w="9525">
              <a:noFill/>
              <a:round/>
              <a:headEnd/>
              <a:tailEnd/>
            </a:ln>
          </p:spPr>
          <p:txBody>
            <a:bodyPr/>
            <a:lstStyle/>
            <a:p>
              <a:endParaRPr lang="es-CL"/>
            </a:p>
          </p:txBody>
        </p:sp>
        <p:sp>
          <p:nvSpPr>
            <p:cNvPr id="107" name="Freeform 100"/>
            <p:cNvSpPr>
              <a:spLocks/>
            </p:cNvSpPr>
            <p:nvPr/>
          </p:nvSpPr>
          <p:spPr bwMode="auto">
            <a:xfrm>
              <a:off x="821" y="1065"/>
              <a:ext cx="502" cy="339"/>
            </a:xfrm>
            <a:custGeom>
              <a:avLst/>
              <a:gdLst/>
              <a:ahLst/>
              <a:cxnLst>
                <a:cxn ang="0">
                  <a:pos x="184" y="5"/>
                </a:cxn>
                <a:cxn ang="0">
                  <a:pos x="196" y="58"/>
                </a:cxn>
                <a:cxn ang="0">
                  <a:pos x="152" y="68"/>
                </a:cxn>
                <a:cxn ang="0">
                  <a:pos x="373" y="205"/>
                </a:cxn>
                <a:cxn ang="0">
                  <a:pos x="368" y="50"/>
                </a:cxn>
                <a:cxn ang="0">
                  <a:pos x="303" y="50"/>
                </a:cxn>
                <a:cxn ang="0">
                  <a:pos x="304" y="0"/>
                </a:cxn>
                <a:cxn ang="0">
                  <a:pos x="500" y="2"/>
                </a:cxn>
                <a:cxn ang="0">
                  <a:pos x="502" y="53"/>
                </a:cxn>
                <a:cxn ang="0">
                  <a:pos x="447" y="55"/>
                </a:cxn>
                <a:cxn ang="0">
                  <a:pos x="448" y="277"/>
                </a:cxn>
                <a:cxn ang="0">
                  <a:pos x="391" y="303"/>
                </a:cxn>
                <a:cxn ang="0">
                  <a:pos x="172" y="167"/>
                </a:cxn>
                <a:cxn ang="0">
                  <a:pos x="181" y="261"/>
                </a:cxn>
                <a:cxn ang="0">
                  <a:pos x="245" y="259"/>
                </a:cxn>
                <a:cxn ang="0">
                  <a:pos x="255" y="310"/>
                </a:cxn>
                <a:cxn ang="0">
                  <a:pos x="8" y="339"/>
                </a:cxn>
                <a:cxn ang="0">
                  <a:pos x="0" y="288"/>
                </a:cxn>
                <a:cxn ang="0">
                  <a:pos x="106" y="273"/>
                </a:cxn>
                <a:cxn ang="0">
                  <a:pos x="90" y="79"/>
                </a:cxn>
                <a:cxn ang="0">
                  <a:pos x="26" y="92"/>
                </a:cxn>
                <a:cxn ang="0">
                  <a:pos x="12" y="36"/>
                </a:cxn>
                <a:cxn ang="0">
                  <a:pos x="184" y="5"/>
                </a:cxn>
              </a:cxnLst>
              <a:rect l="0" t="0" r="r" b="b"/>
              <a:pathLst>
                <a:path w="502" h="339">
                  <a:moveTo>
                    <a:pt x="184" y="5"/>
                  </a:moveTo>
                  <a:lnTo>
                    <a:pt x="196" y="58"/>
                  </a:lnTo>
                  <a:lnTo>
                    <a:pt x="152" y="68"/>
                  </a:lnTo>
                  <a:lnTo>
                    <a:pt x="373" y="205"/>
                  </a:lnTo>
                  <a:lnTo>
                    <a:pt x="368" y="50"/>
                  </a:lnTo>
                  <a:lnTo>
                    <a:pt x="303" y="50"/>
                  </a:lnTo>
                  <a:lnTo>
                    <a:pt x="304" y="0"/>
                  </a:lnTo>
                  <a:lnTo>
                    <a:pt x="500" y="2"/>
                  </a:lnTo>
                  <a:lnTo>
                    <a:pt x="502" y="53"/>
                  </a:lnTo>
                  <a:lnTo>
                    <a:pt x="447" y="55"/>
                  </a:lnTo>
                  <a:lnTo>
                    <a:pt x="448" y="277"/>
                  </a:lnTo>
                  <a:lnTo>
                    <a:pt x="391" y="303"/>
                  </a:lnTo>
                  <a:lnTo>
                    <a:pt x="172" y="167"/>
                  </a:lnTo>
                  <a:lnTo>
                    <a:pt x="181" y="261"/>
                  </a:lnTo>
                  <a:lnTo>
                    <a:pt x="245" y="259"/>
                  </a:lnTo>
                  <a:lnTo>
                    <a:pt x="255" y="310"/>
                  </a:lnTo>
                  <a:lnTo>
                    <a:pt x="8" y="339"/>
                  </a:lnTo>
                  <a:lnTo>
                    <a:pt x="0" y="288"/>
                  </a:lnTo>
                  <a:lnTo>
                    <a:pt x="106" y="273"/>
                  </a:lnTo>
                  <a:lnTo>
                    <a:pt x="90" y="79"/>
                  </a:lnTo>
                  <a:lnTo>
                    <a:pt x="26" y="92"/>
                  </a:lnTo>
                  <a:lnTo>
                    <a:pt x="12" y="36"/>
                  </a:lnTo>
                  <a:lnTo>
                    <a:pt x="184" y="5"/>
                  </a:lnTo>
                  <a:close/>
                </a:path>
              </a:pathLst>
            </a:custGeom>
            <a:solidFill>
              <a:srgbClr val="FF0000"/>
            </a:solidFill>
            <a:ln w="9525">
              <a:noFill/>
              <a:round/>
              <a:headEnd/>
              <a:tailEnd/>
            </a:ln>
          </p:spPr>
          <p:txBody>
            <a:bodyPr/>
            <a:lstStyle/>
            <a:p>
              <a:endParaRPr lang="es-CL"/>
            </a:p>
          </p:txBody>
        </p:sp>
        <p:sp>
          <p:nvSpPr>
            <p:cNvPr id="108" name="Freeform 101"/>
            <p:cNvSpPr>
              <a:spLocks/>
            </p:cNvSpPr>
            <p:nvPr/>
          </p:nvSpPr>
          <p:spPr bwMode="auto">
            <a:xfrm>
              <a:off x="1344" y="1079"/>
              <a:ext cx="519" cy="153"/>
            </a:xfrm>
            <a:custGeom>
              <a:avLst/>
              <a:gdLst/>
              <a:ahLst/>
              <a:cxnLst>
                <a:cxn ang="0">
                  <a:pos x="3" y="144"/>
                </a:cxn>
                <a:cxn ang="0">
                  <a:pos x="16" y="121"/>
                </a:cxn>
                <a:cxn ang="0">
                  <a:pos x="33" y="99"/>
                </a:cxn>
                <a:cxn ang="0">
                  <a:pos x="54" y="78"/>
                </a:cxn>
                <a:cxn ang="0">
                  <a:pos x="77" y="59"/>
                </a:cxn>
                <a:cxn ang="0">
                  <a:pos x="103" y="43"/>
                </a:cxn>
                <a:cxn ang="0">
                  <a:pos x="133" y="29"/>
                </a:cxn>
                <a:cxn ang="0">
                  <a:pos x="163" y="18"/>
                </a:cxn>
                <a:cxn ang="0">
                  <a:pos x="195" y="9"/>
                </a:cxn>
                <a:cxn ang="0">
                  <a:pos x="229" y="4"/>
                </a:cxn>
                <a:cxn ang="0">
                  <a:pos x="264" y="0"/>
                </a:cxn>
                <a:cxn ang="0">
                  <a:pos x="295" y="0"/>
                </a:cxn>
                <a:cxn ang="0">
                  <a:pos x="328" y="4"/>
                </a:cxn>
                <a:cxn ang="0">
                  <a:pos x="363" y="9"/>
                </a:cxn>
                <a:cxn ang="0">
                  <a:pos x="401" y="17"/>
                </a:cxn>
                <a:cxn ang="0">
                  <a:pos x="444" y="30"/>
                </a:cxn>
                <a:cxn ang="0">
                  <a:pos x="481" y="52"/>
                </a:cxn>
                <a:cxn ang="0">
                  <a:pos x="506" y="79"/>
                </a:cxn>
                <a:cxn ang="0">
                  <a:pos x="518" y="115"/>
                </a:cxn>
                <a:cxn ang="0">
                  <a:pos x="518" y="146"/>
                </a:cxn>
                <a:cxn ang="0">
                  <a:pos x="420" y="153"/>
                </a:cxn>
                <a:cxn ang="0">
                  <a:pos x="420" y="123"/>
                </a:cxn>
                <a:cxn ang="0">
                  <a:pos x="401" y="93"/>
                </a:cxn>
                <a:cxn ang="0">
                  <a:pos x="364" y="73"/>
                </a:cxn>
                <a:cxn ang="0">
                  <a:pos x="311" y="62"/>
                </a:cxn>
                <a:cxn ang="0">
                  <a:pos x="273" y="61"/>
                </a:cxn>
                <a:cxn ang="0">
                  <a:pos x="257" y="62"/>
                </a:cxn>
                <a:cxn ang="0">
                  <a:pos x="240" y="63"/>
                </a:cxn>
                <a:cxn ang="0">
                  <a:pos x="224" y="66"/>
                </a:cxn>
                <a:cxn ang="0">
                  <a:pos x="192" y="74"/>
                </a:cxn>
                <a:cxn ang="0">
                  <a:pos x="149" y="97"/>
                </a:cxn>
                <a:cxn ang="0">
                  <a:pos x="116" y="125"/>
                </a:cxn>
                <a:cxn ang="0">
                  <a:pos x="97" y="153"/>
                </a:cxn>
              </a:cxnLst>
              <a:rect l="0" t="0" r="r" b="b"/>
              <a:pathLst>
                <a:path w="519" h="153">
                  <a:moveTo>
                    <a:pt x="0" y="153"/>
                  </a:moveTo>
                  <a:lnTo>
                    <a:pt x="3" y="144"/>
                  </a:lnTo>
                  <a:lnTo>
                    <a:pt x="9" y="133"/>
                  </a:lnTo>
                  <a:lnTo>
                    <a:pt x="16" y="121"/>
                  </a:lnTo>
                  <a:lnTo>
                    <a:pt x="24" y="110"/>
                  </a:lnTo>
                  <a:lnTo>
                    <a:pt x="33" y="99"/>
                  </a:lnTo>
                  <a:lnTo>
                    <a:pt x="43" y="88"/>
                  </a:lnTo>
                  <a:lnTo>
                    <a:pt x="54" y="78"/>
                  </a:lnTo>
                  <a:lnTo>
                    <a:pt x="65" y="68"/>
                  </a:lnTo>
                  <a:lnTo>
                    <a:pt x="77" y="59"/>
                  </a:lnTo>
                  <a:lnTo>
                    <a:pt x="90" y="51"/>
                  </a:lnTo>
                  <a:lnTo>
                    <a:pt x="103" y="43"/>
                  </a:lnTo>
                  <a:lnTo>
                    <a:pt x="118" y="35"/>
                  </a:lnTo>
                  <a:lnTo>
                    <a:pt x="133" y="29"/>
                  </a:lnTo>
                  <a:lnTo>
                    <a:pt x="147" y="23"/>
                  </a:lnTo>
                  <a:lnTo>
                    <a:pt x="163" y="18"/>
                  </a:lnTo>
                  <a:lnTo>
                    <a:pt x="179" y="13"/>
                  </a:lnTo>
                  <a:lnTo>
                    <a:pt x="195" y="9"/>
                  </a:lnTo>
                  <a:lnTo>
                    <a:pt x="211" y="6"/>
                  </a:lnTo>
                  <a:lnTo>
                    <a:pt x="229" y="4"/>
                  </a:lnTo>
                  <a:lnTo>
                    <a:pt x="246" y="1"/>
                  </a:lnTo>
                  <a:lnTo>
                    <a:pt x="264" y="0"/>
                  </a:lnTo>
                  <a:lnTo>
                    <a:pt x="282" y="0"/>
                  </a:lnTo>
                  <a:lnTo>
                    <a:pt x="295" y="0"/>
                  </a:lnTo>
                  <a:lnTo>
                    <a:pt x="312" y="1"/>
                  </a:lnTo>
                  <a:lnTo>
                    <a:pt x="328" y="4"/>
                  </a:lnTo>
                  <a:lnTo>
                    <a:pt x="346" y="6"/>
                  </a:lnTo>
                  <a:lnTo>
                    <a:pt x="363" y="9"/>
                  </a:lnTo>
                  <a:lnTo>
                    <a:pt x="382" y="13"/>
                  </a:lnTo>
                  <a:lnTo>
                    <a:pt x="401" y="17"/>
                  </a:lnTo>
                  <a:lnTo>
                    <a:pt x="420" y="23"/>
                  </a:lnTo>
                  <a:lnTo>
                    <a:pt x="444" y="30"/>
                  </a:lnTo>
                  <a:lnTo>
                    <a:pt x="464" y="41"/>
                  </a:lnTo>
                  <a:lnTo>
                    <a:pt x="481" y="52"/>
                  </a:lnTo>
                  <a:lnTo>
                    <a:pt x="494" y="64"/>
                  </a:lnTo>
                  <a:lnTo>
                    <a:pt x="506" y="79"/>
                  </a:lnTo>
                  <a:lnTo>
                    <a:pt x="513" y="96"/>
                  </a:lnTo>
                  <a:lnTo>
                    <a:pt x="518" y="115"/>
                  </a:lnTo>
                  <a:lnTo>
                    <a:pt x="519" y="135"/>
                  </a:lnTo>
                  <a:lnTo>
                    <a:pt x="518" y="146"/>
                  </a:lnTo>
                  <a:lnTo>
                    <a:pt x="517" y="153"/>
                  </a:lnTo>
                  <a:lnTo>
                    <a:pt x="420" y="153"/>
                  </a:lnTo>
                  <a:lnTo>
                    <a:pt x="422" y="141"/>
                  </a:lnTo>
                  <a:lnTo>
                    <a:pt x="420" y="123"/>
                  </a:lnTo>
                  <a:lnTo>
                    <a:pt x="412" y="107"/>
                  </a:lnTo>
                  <a:lnTo>
                    <a:pt x="401" y="93"/>
                  </a:lnTo>
                  <a:lnTo>
                    <a:pt x="384" y="82"/>
                  </a:lnTo>
                  <a:lnTo>
                    <a:pt x="364" y="73"/>
                  </a:lnTo>
                  <a:lnTo>
                    <a:pt x="339" y="66"/>
                  </a:lnTo>
                  <a:lnTo>
                    <a:pt x="311" y="62"/>
                  </a:lnTo>
                  <a:lnTo>
                    <a:pt x="281" y="61"/>
                  </a:lnTo>
                  <a:lnTo>
                    <a:pt x="273" y="61"/>
                  </a:lnTo>
                  <a:lnTo>
                    <a:pt x="265" y="61"/>
                  </a:lnTo>
                  <a:lnTo>
                    <a:pt x="257" y="62"/>
                  </a:lnTo>
                  <a:lnTo>
                    <a:pt x="248" y="62"/>
                  </a:lnTo>
                  <a:lnTo>
                    <a:pt x="240" y="63"/>
                  </a:lnTo>
                  <a:lnTo>
                    <a:pt x="233" y="64"/>
                  </a:lnTo>
                  <a:lnTo>
                    <a:pt x="224" y="66"/>
                  </a:lnTo>
                  <a:lnTo>
                    <a:pt x="216" y="68"/>
                  </a:lnTo>
                  <a:lnTo>
                    <a:pt x="192" y="74"/>
                  </a:lnTo>
                  <a:lnTo>
                    <a:pt x="170" y="84"/>
                  </a:lnTo>
                  <a:lnTo>
                    <a:pt x="149" y="97"/>
                  </a:lnTo>
                  <a:lnTo>
                    <a:pt x="131" y="110"/>
                  </a:lnTo>
                  <a:lnTo>
                    <a:pt x="116" y="125"/>
                  </a:lnTo>
                  <a:lnTo>
                    <a:pt x="103" y="141"/>
                  </a:lnTo>
                  <a:lnTo>
                    <a:pt x="97" y="153"/>
                  </a:lnTo>
                  <a:lnTo>
                    <a:pt x="0" y="153"/>
                  </a:lnTo>
                  <a:close/>
                </a:path>
              </a:pathLst>
            </a:custGeom>
            <a:solidFill>
              <a:srgbClr val="FF0000"/>
            </a:solidFill>
            <a:ln w="9525">
              <a:noFill/>
              <a:round/>
              <a:headEnd/>
              <a:tailEnd/>
            </a:ln>
          </p:spPr>
          <p:txBody>
            <a:bodyPr/>
            <a:lstStyle/>
            <a:p>
              <a:endParaRPr lang="es-CL"/>
            </a:p>
          </p:txBody>
        </p:sp>
        <p:sp>
          <p:nvSpPr>
            <p:cNvPr id="109" name="Freeform 102"/>
            <p:cNvSpPr>
              <a:spLocks/>
            </p:cNvSpPr>
            <p:nvPr/>
          </p:nvSpPr>
          <p:spPr bwMode="auto">
            <a:xfrm>
              <a:off x="1341" y="1232"/>
              <a:ext cx="520" cy="148"/>
            </a:xfrm>
            <a:custGeom>
              <a:avLst/>
              <a:gdLst/>
              <a:ahLst/>
              <a:cxnLst>
                <a:cxn ang="0">
                  <a:pos x="3" y="1"/>
                </a:cxn>
                <a:cxn ang="0">
                  <a:pos x="0" y="22"/>
                </a:cxn>
                <a:cxn ang="0">
                  <a:pos x="4" y="48"/>
                </a:cxn>
                <a:cxn ang="0">
                  <a:pos x="18" y="72"/>
                </a:cxn>
                <a:cxn ang="0">
                  <a:pos x="38" y="94"/>
                </a:cxn>
                <a:cxn ang="0">
                  <a:pos x="66" y="112"/>
                </a:cxn>
                <a:cxn ang="0">
                  <a:pos x="100" y="127"/>
                </a:cxn>
                <a:cxn ang="0">
                  <a:pos x="139" y="138"/>
                </a:cxn>
                <a:cxn ang="0">
                  <a:pos x="183" y="146"/>
                </a:cxn>
                <a:cxn ang="0">
                  <a:pos x="230" y="148"/>
                </a:cxn>
                <a:cxn ang="0">
                  <a:pos x="267" y="147"/>
                </a:cxn>
                <a:cxn ang="0">
                  <a:pos x="302" y="143"/>
                </a:cxn>
                <a:cxn ang="0">
                  <a:pos x="337" y="136"/>
                </a:cxn>
                <a:cxn ang="0">
                  <a:pos x="370" y="127"/>
                </a:cxn>
                <a:cxn ang="0">
                  <a:pos x="402" y="116"/>
                </a:cxn>
                <a:cxn ang="0">
                  <a:pos x="431" y="101"/>
                </a:cxn>
                <a:cxn ang="0">
                  <a:pos x="458" y="85"/>
                </a:cxn>
                <a:cxn ang="0">
                  <a:pos x="482" y="67"/>
                </a:cxn>
                <a:cxn ang="0">
                  <a:pos x="498" y="49"/>
                </a:cxn>
                <a:cxn ang="0">
                  <a:pos x="512" y="28"/>
                </a:cxn>
                <a:cxn ang="0">
                  <a:pos x="520" y="6"/>
                </a:cxn>
                <a:cxn ang="0">
                  <a:pos x="423" y="0"/>
                </a:cxn>
                <a:cxn ang="0">
                  <a:pos x="419" y="17"/>
                </a:cxn>
                <a:cxn ang="0">
                  <a:pos x="398" y="42"/>
                </a:cxn>
                <a:cxn ang="0">
                  <a:pos x="364" y="62"/>
                </a:cxn>
                <a:cxn ang="0">
                  <a:pos x="316" y="79"/>
                </a:cxn>
                <a:cxn ang="0">
                  <a:pos x="294" y="84"/>
                </a:cxn>
                <a:cxn ang="0">
                  <a:pos x="273" y="89"/>
                </a:cxn>
                <a:cxn ang="0">
                  <a:pos x="252" y="91"/>
                </a:cxn>
                <a:cxn ang="0">
                  <a:pos x="236" y="92"/>
                </a:cxn>
                <a:cxn ang="0">
                  <a:pos x="182" y="86"/>
                </a:cxn>
                <a:cxn ang="0">
                  <a:pos x="138" y="70"/>
                </a:cxn>
                <a:cxn ang="0">
                  <a:pos x="107" y="46"/>
                </a:cxn>
                <a:cxn ang="0">
                  <a:pos x="96" y="18"/>
                </a:cxn>
                <a:cxn ang="0">
                  <a:pos x="100" y="0"/>
                </a:cxn>
              </a:cxnLst>
              <a:rect l="0" t="0" r="r" b="b"/>
              <a:pathLst>
                <a:path w="520" h="148">
                  <a:moveTo>
                    <a:pt x="3" y="0"/>
                  </a:moveTo>
                  <a:lnTo>
                    <a:pt x="3" y="1"/>
                  </a:lnTo>
                  <a:lnTo>
                    <a:pt x="1" y="12"/>
                  </a:lnTo>
                  <a:lnTo>
                    <a:pt x="0" y="22"/>
                  </a:lnTo>
                  <a:lnTo>
                    <a:pt x="1" y="36"/>
                  </a:lnTo>
                  <a:lnTo>
                    <a:pt x="4" y="48"/>
                  </a:lnTo>
                  <a:lnTo>
                    <a:pt x="10" y="61"/>
                  </a:lnTo>
                  <a:lnTo>
                    <a:pt x="18" y="72"/>
                  </a:lnTo>
                  <a:lnTo>
                    <a:pt x="27" y="83"/>
                  </a:lnTo>
                  <a:lnTo>
                    <a:pt x="38" y="94"/>
                  </a:lnTo>
                  <a:lnTo>
                    <a:pt x="51" y="103"/>
                  </a:lnTo>
                  <a:lnTo>
                    <a:pt x="66" y="112"/>
                  </a:lnTo>
                  <a:lnTo>
                    <a:pt x="82" y="120"/>
                  </a:lnTo>
                  <a:lnTo>
                    <a:pt x="100" y="127"/>
                  </a:lnTo>
                  <a:lnTo>
                    <a:pt x="119" y="134"/>
                  </a:lnTo>
                  <a:lnTo>
                    <a:pt x="139" y="138"/>
                  </a:lnTo>
                  <a:lnTo>
                    <a:pt x="160" y="143"/>
                  </a:lnTo>
                  <a:lnTo>
                    <a:pt x="183" y="146"/>
                  </a:lnTo>
                  <a:lnTo>
                    <a:pt x="206" y="147"/>
                  </a:lnTo>
                  <a:lnTo>
                    <a:pt x="230" y="148"/>
                  </a:lnTo>
                  <a:lnTo>
                    <a:pt x="248" y="148"/>
                  </a:lnTo>
                  <a:lnTo>
                    <a:pt x="267" y="147"/>
                  </a:lnTo>
                  <a:lnTo>
                    <a:pt x="285" y="145"/>
                  </a:lnTo>
                  <a:lnTo>
                    <a:pt x="302" y="143"/>
                  </a:lnTo>
                  <a:lnTo>
                    <a:pt x="319" y="139"/>
                  </a:lnTo>
                  <a:lnTo>
                    <a:pt x="337" y="136"/>
                  </a:lnTo>
                  <a:lnTo>
                    <a:pt x="354" y="131"/>
                  </a:lnTo>
                  <a:lnTo>
                    <a:pt x="370" y="127"/>
                  </a:lnTo>
                  <a:lnTo>
                    <a:pt x="386" y="121"/>
                  </a:lnTo>
                  <a:lnTo>
                    <a:pt x="402" y="116"/>
                  </a:lnTo>
                  <a:lnTo>
                    <a:pt x="416" y="109"/>
                  </a:lnTo>
                  <a:lnTo>
                    <a:pt x="431" y="101"/>
                  </a:lnTo>
                  <a:lnTo>
                    <a:pt x="445" y="93"/>
                  </a:lnTo>
                  <a:lnTo>
                    <a:pt x="458" y="85"/>
                  </a:lnTo>
                  <a:lnTo>
                    <a:pt x="470" y="76"/>
                  </a:lnTo>
                  <a:lnTo>
                    <a:pt x="482" y="67"/>
                  </a:lnTo>
                  <a:lnTo>
                    <a:pt x="491" y="58"/>
                  </a:lnTo>
                  <a:lnTo>
                    <a:pt x="498" y="49"/>
                  </a:lnTo>
                  <a:lnTo>
                    <a:pt x="505" y="39"/>
                  </a:lnTo>
                  <a:lnTo>
                    <a:pt x="512" y="28"/>
                  </a:lnTo>
                  <a:lnTo>
                    <a:pt x="516" y="17"/>
                  </a:lnTo>
                  <a:lnTo>
                    <a:pt x="520" y="6"/>
                  </a:lnTo>
                  <a:lnTo>
                    <a:pt x="520" y="0"/>
                  </a:lnTo>
                  <a:lnTo>
                    <a:pt x="423" y="0"/>
                  </a:lnTo>
                  <a:lnTo>
                    <a:pt x="423" y="2"/>
                  </a:lnTo>
                  <a:lnTo>
                    <a:pt x="419" y="17"/>
                  </a:lnTo>
                  <a:lnTo>
                    <a:pt x="410" y="29"/>
                  </a:lnTo>
                  <a:lnTo>
                    <a:pt x="398" y="42"/>
                  </a:lnTo>
                  <a:lnTo>
                    <a:pt x="383" y="53"/>
                  </a:lnTo>
                  <a:lnTo>
                    <a:pt x="364" y="62"/>
                  </a:lnTo>
                  <a:lnTo>
                    <a:pt x="342" y="71"/>
                  </a:lnTo>
                  <a:lnTo>
                    <a:pt x="316" y="79"/>
                  </a:lnTo>
                  <a:lnTo>
                    <a:pt x="304" y="82"/>
                  </a:lnTo>
                  <a:lnTo>
                    <a:pt x="294" y="84"/>
                  </a:lnTo>
                  <a:lnTo>
                    <a:pt x="283" y="86"/>
                  </a:lnTo>
                  <a:lnTo>
                    <a:pt x="273" y="89"/>
                  </a:lnTo>
                  <a:lnTo>
                    <a:pt x="262" y="90"/>
                  </a:lnTo>
                  <a:lnTo>
                    <a:pt x="252" y="91"/>
                  </a:lnTo>
                  <a:lnTo>
                    <a:pt x="243" y="92"/>
                  </a:lnTo>
                  <a:lnTo>
                    <a:pt x="236" y="92"/>
                  </a:lnTo>
                  <a:lnTo>
                    <a:pt x="207" y="91"/>
                  </a:lnTo>
                  <a:lnTo>
                    <a:pt x="182" y="86"/>
                  </a:lnTo>
                  <a:lnTo>
                    <a:pt x="158" y="80"/>
                  </a:lnTo>
                  <a:lnTo>
                    <a:pt x="138" y="70"/>
                  </a:lnTo>
                  <a:lnTo>
                    <a:pt x="120" y="60"/>
                  </a:lnTo>
                  <a:lnTo>
                    <a:pt x="107" y="46"/>
                  </a:lnTo>
                  <a:lnTo>
                    <a:pt x="100" y="33"/>
                  </a:lnTo>
                  <a:lnTo>
                    <a:pt x="96" y="18"/>
                  </a:lnTo>
                  <a:lnTo>
                    <a:pt x="98" y="3"/>
                  </a:lnTo>
                  <a:lnTo>
                    <a:pt x="100" y="0"/>
                  </a:lnTo>
                  <a:lnTo>
                    <a:pt x="3" y="0"/>
                  </a:lnTo>
                  <a:close/>
                </a:path>
              </a:pathLst>
            </a:custGeom>
            <a:solidFill>
              <a:srgbClr val="FF0000"/>
            </a:solidFill>
            <a:ln w="9525">
              <a:noFill/>
              <a:round/>
              <a:headEnd/>
              <a:tailEnd/>
            </a:ln>
          </p:spPr>
          <p:txBody>
            <a:bodyPr/>
            <a:lstStyle/>
            <a:p>
              <a:endParaRPr lang="es-CL"/>
            </a:p>
          </p:txBody>
        </p:sp>
        <p:sp>
          <p:nvSpPr>
            <p:cNvPr id="110" name="Freeform 103"/>
            <p:cNvSpPr>
              <a:spLocks/>
            </p:cNvSpPr>
            <p:nvPr/>
          </p:nvSpPr>
          <p:spPr bwMode="auto">
            <a:xfrm>
              <a:off x="1913" y="1089"/>
              <a:ext cx="122" cy="237"/>
            </a:xfrm>
            <a:custGeom>
              <a:avLst/>
              <a:gdLst/>
              <a:ahLst/>
              <a:cxnLst>
                <a:cxn ang="0">
                  <a:pos x="122" y="0"/>
                </a:cxn>
                <a:cxn ang="0">
                  <a:pos x="69" y="227"/>
                </a:cxn>
                <a:cxn ang="0">
                  <a:pos x="0" y="237"/>
                </a:cxn>
                <a:cxn ang="0">
                  <a:pos x="37" y="1"/>
                </a:cxn>
                <a:cxn ang="0">
                  <a:pos x="122" y="0"/>
                </a:cxn>
              </a:cxnLst>
              <a:rect l="0" t="0" r="r" b="b"/>
              <a:pathLst>
                <a:path w="122" h="237">
                  <a:moveTo>
                    <a:pt x="122" y="0"/>
                  </a:moveTo>
                  <a:lnTo>
                    <a:pt x="69" y="227"/>
                  </a:lnTo>
                  <a:lnTo>
                    <a:pt x="0" y="237"/>
                  </a:lnTo>
                  <a:lnTo>
                    <a:pt x="37" y="1"/>
                  </a:lnTo>
                  <a:lnTo>
                    <a:pt x="122" y="0"/>
                  </a:lnTo>
                  <a:close/>
                </a:path>
              </a:pathLst>
            </a:custGeom>
            <a:solidFill>
              <a:srgbClr val="FF0000"/>
            </a:solidFill>
            <a:ln w="9525">
              <a:noFill/>
              <a:round/>
              <a:headEnd/>
              <a:tailEnd/>
            </a:ln>
          </p:spPr>
          <p:txBody>
            <a:bodyPr/>
            <a:lstStyle/>
            <a:p>
              <a:endParaRPr lang="es-CL"/>
            </a:p>
          </p:txBody>
        </p:sp>
        <p:sp>
          <p:nvSpPr>
            <p:cNvPr id="111" name="Freeform 104"/>
            <p:cNvSpPr>
              <a:spLocks/>
            </p:cNvSpPr>
            <p:nvPr/>
          </p:nvSpPr>
          <p:spPr bwMode="auto">
            <a:xfrm>
              <a:off x="1891" y="1366"/>
              <a:ext cx="81" cy="75"/>
            </a:xfrm>
            <a:custGeom>
              <a:avLst/>
              <a:gdLst/>
              <a:ahLst/>
              <a:cxnLst>
                <a:cxn ang="0">
                  <a:pos x="81" y="31"/>
                </a:cxn>
                <a:cxn ang="0">
                  <a:pos x="80" y="40"/>
                </a:cxn>
                <a:cxn ang="0">
                  <a:pos x="78" y="48"/>
                </a:cxn>
                <a:cxn ang="0">
                  <a:pos x="73" y="56"/>
                </a:cxn>
                <a:cxn ang="0">
                  <a:pos x="69" y="63"/>
                </a:cxn>
                <a:cxn ang="0">
                  <a:pos x="62" y="67"/>
                </a:cxn>
                <a:cxn ang="0">
                  <a:pos x="54" y="72"/>
                </a:cxn>
                <a:cxn ang="0">
                  <a:pos x="46" y="74"/>
                </a:cxn>
                <a:cxn ang="0">
                  <a:pos x="37" y="75"/>
                </a:cxn>
                <a:cxn ang="0">
                  <a:pos x="29" y="74"/>
                </a:cxn>
                <a:cxn ang="0">
                  <a:pos x="23" y="72"/>
                </a:cxn>
                <a:cxn ang="0">
                  <a:pos x="17" y="68"/>
                </a:cxn>
                <a:cxn ang="0">
                  <a:pos x="11" y="64"/>
                </a:cxn>
                <a:cxn ang="0">
                  <a:pos x="7" y="59"/>
                </a:cxn>
                <a:cxn ang="0">
                  <a:pos x="4" y="52"/>
                </a:cxn>
                <a:cxn ang="0">
                  <a:pos x="1" y="46"/>
                </a:cxn>
                <a:cxn ang="0">
                  <a:pos x="0" y="39"/>
                </a:cxn>
                <a:cxn ang="0">
                  <a:pos x="1" y="31"/>
                </a:cxn>
                <a:cxn ang="0">
                  <a:pos x="4" y="24"/>
                </a:cxn>
                <a:cxn ang="0">
                  <a:pos x="8" y="18"/>
                </a:cxn>
                <a:cxn ang="0">
                  <a:pos x="14" y="11"/>
                </a:cxn>
                <a:cxn ang="0">
                  <a:pos x="20" y="6"/>
                </a:cxn>
                <a:cxn ang="0">
                  <a:pos x="28" y="3"/>
                </a:cxn>
                <a:cxn ang="0">
                  <a:pos x="37" y="1"/>
                </a:cxn>
                <a:cxn ang="0">
                  <a:pos x="47" y="0"/>
                </a:cxn>
                <a:cxn ang="0">
                  <a:pos x="54" y="1"/>
                </a:cxn>
                <a:cxn ang="0">
                  <a:pos x="61" y="3"/>
                </a:cxn>
                <a:cxn ang="0">
                  <a:pos x="66" y="5"/>
                </a:cxn>
                <a:cxn ang="0">
                  <a:pos x="71" y="10"/>
                </a:cxn>
                <a:cxn ang="0">
                  <a:pos x="75" y="14"/>
                </a:cxn>
                <a:cxn ang="0">
                  <a:pos x="79" y="19"/>
                </a:cxn>
                <a:cxn ang="0">
                  <a:pos x="80" y="25"/>
                </a:cxn>
                <a:cxn ang="0">
                  <a:pos x="81" y="31"/>
                </a:cxn>
              </a:cxnLst>
              <a:rect l="0" t="0" r="r" b="b"/>
              <a:pathLst>
                <a:path w="81" h="75">
                  <a:moveTo>
                    <a:pt x="81" y="31"/>
                  </a:moveTo>
                  <a:lnTo>
                    <a:pt x="80" y="40"/>
                  </a:lnTo>
                  <a:lnTo>
                    <a:pt x="78" y="48"/>
                  </a:lnTo>
                  <a:lnTo>
                    <a:pt x="73" y="56"/>
                  </a:lnTo>
                  <a:lnTo>
                    <a:pt x="69" y="63"/>
                  </a:lnTo>
                  <a:lnTo>
                    <a:pt x="62" y="67"/>
                  </a:lnTo>
                  <a:lnTo>
                    <a:pt x="54" y="72"/>
                  </a:lnTo>
                  <a:lnTo>
                    <a:pt x="46" y="74"/>
                  </a:lnTo>
                  <a:lnTo>
                    <a:pt x="37" y="75"/>
                  </a:lnTo>
                  <a:lnTo>
                    <a:pt x="29" y="74"/>
                  </a:lnTo>
                  <a:lnTo>
                    <a:pt x="23" y="72"/>
                  </a:lnTo>
                  <a:lnTo>
                    <a:pt x="17" y="68"/>
                  </a:lnTo>
                  <a:lnTo>
                    <a:pt x="11" y="64"/>
                  </a:lnTo>
                  <a:lnTo>
                    <a:pt x="7" y="59"/>
                  </a:lnTo>
                  <a:lnTo>
                    <a:pt x="4" y="52"/>
                  </a:lnTo>
                  <a:lnTo>
                    <a:pt x="1" y="46"/>
                  </a:lnTo>
                  <a:lnTo>
                    <a:pt x="0" y="39"/>
                  </a:lnTo>
                  <a:lnTo>
                    <a:pt x="1" y="31"/>
                  </a:lnTo>
                  <a:lnTo>
                    <a:pt x="4" y="24"/>
                  </a:lnTo>
                  <a:lnTo>
                    <a:pt x="8" y="18"/>
                  </a:lnTo>
                  <a:lnTo>
                    <a:pt x="14" y="11"/>
                  </a:lnTo>
                  <a:lnTo>
                    <a:pt x="20" y="6"/>
                  </a:lnTo>
                  <a:lnTo>
                    <a:pt x="28" y="3"/>
                  </a:lnTo>
                  <a:lnTo>
                    <a:pt x="37" y="1"/>
                  </a:lnTo>
                  <a:lnTo>
                    <a:pt x="47" y="0"/>
                  </a:lnTo>
                  <a:lnTo>
                    <a:pt x="54" y="1"/>
                  </a:lnTo>
                  <a:lnTo>
                    <a:pt x="61" y="3"/>
                  </a:lnTo>
                  <a:lnTo>
                    <a:pt x="66" y="5"/>
                  </a:lnTo>
                  <a:lnTo>
                    <a:pt x="71" y="10"/>
                  </a:lnTo>
                  <a:lnTo>
                    <a:pt x="75" y="14"/>
                  </a:lnTo>
                  <a:lnTo>
                    <a:pt x="79" y="19"/>
                  </a:lnTo>
                  <a:lnTo>
                    <a:pt x="80" y="25"/>
                  </a:lnTo>
                  <a:lnTo>
                    <a:pt x="81" y="31"/>
                  </a:lnTo>
                  <a:close/>
                </a:path>
              </a:pathLst>
            </a:custGeom>
            <a:solidFill>
              <a:srgbClr val="FF0000"/>
            </a:solidFill>
            <a:ln w="9525">
              <a:noFill/>
              <a:round/>
              <a:headEnd/>
              <a:tailEnd/>
            </a:ln>
          </p:spPr>
          <p:txBody>
            <a:bodyPr/>
            <a:lstStyle/>
            <a:p>
              <a:endParaRPr lang="es-CL"/>
            </a:p>
          </p:txBody>
        </p:sp>
        <p:sp>
          <p:nvSpPr>
            <p:cNvPr id="112" name="Freeform 105"/>
            <p:cNvSpPr>
              <a:spLocks/>
            </p:cNvSpPr>
            <p:nvPr/>
          </p:nvSpPr>
          <p:spPr bwMode="auto">
            <a:xfrm>
              <a:off x="2082" y="1089"/>
              <a:ext cx="124" cy="237"/>
            </a:xfrm>
            <a:custGeom>
              <a:avLst/>
              <a:gdLst/>
              <a:ahLst/>
              <a:cxnLst>
                <a:cxn ang="0">
                  <a:pos x="124" y="0"/>
                </a:cxn>
                <a:cxn ang="0">
                  <a:pos x="70" y="227"/>
                </a:cxn>
                <a:cxn ang="0">
                  <a:pos x="0" y="237"/>
                </a:cxn>
                <a:cxn ang="0">
                  <a:pos x="37" y="1"/>
                </a:cxn>
                <a:cxn ang="0">
                  <a:pos x="124" y="0"/>
                </a:cxn>
              </a:cxnLst>
              <a:rect l="0" t="0" r="r" b="b"/>
              <a:pathLst>
                <a:path w="124" h="237">
                  <a:moveTo>
                    <a:pt x="124" y="0"/>
                  </a:moveTo>
                  <a:lnTo>
                    <a:pt x="70" y="227"/>
                  </a:lnTo>
                  <a:lnTo>
                    <a:pt x="0" y="237"/>
                  </a:lnTo>
                  <a:lnTo>
                    <a:pt x="37" y="1"/>
                  </a:lnTo>
                  <a:lnTo>
                    <a:pt x="124" y="0"/>
                  </a:lnTo>
                  <a:close/>
                </a:path>
              </a:pathLst>
            </a:custGeom>
            <a:solidFill>
              <a:srgbClr val="FF0000"/>
            </a:solidFill>
            <a:ln w="9525">
              <a:noFill/>
              <a:round/>
              <a:headEnd/>
              <a:tailEnd/>
            </a:ln>
          </p:spPr>
          <p:txBody>
            <a:bodyPr/>
            <a:lstStyle/>
            <a:p>
              <a:endParaRPr lang="es-CL"/>
            </a:p>
          </p:txBody>
        </p:sp>
        <p:sp>
          <p:nvSpPr>
            <p:cNvPr id="113" name="Freeform 106"/>
            <p:cNvSpPr>
              <a:spLocks/>
            </p:cNvSpPr>
            <p:nvPr/>
          </p:nvSpPr>
          <p:spPr bwMode="auto">
            <a:xfrm>
              <a:off x="2061" y="1366"/>
              <a:ext cx="81" cy="75"/>
            </a:xfrm>
            <a:custGeom>
              <a:avLst/>
              <a:gdLst/>
              <a:ahLst/>
              <a:cxnLst>
                <a:cxn ang="0">
                  <a:pos x="81" y="31"/>
                </a:cxn>
                <a:cxn ang="0">
                  <a:pos x="80" y="40"/>
                </a:cxn>
                <a:cxn ang="0">
                  <a:pos x="77" y="48"/>
                </a:cxn>
                <a:cxn ang="0">
                  <a:pos x="73" y="56"/>
                </a:cxn>
                <a:cxn ang="0">
                  <a:pos x="68" y="63"/>
                </a:cxn>
                <a:cxn ang="0">
                  <a:pos x="62" y="67"/>
                </a:cxn>
                <a:cxn ang="0">
                  <a:pos x="54" y="72"/>
                </a:cxn>
                <a:cxn ang="0">
                  <a:pos x="46" y="74"/>
                </a:cxn>
                <a:cxn ang="0">
                  <a:pos x="37" y="75"/>
                </a:cxn>
                <a:cxn ang="0">
                  <a:pos x="29" y="74"/>
                </a:cxn>
                <a:cxn ang="0">
                  <a:pos x="22" y="72"/>
                </a:cxn>
                <a:cxn ang="0">
                  <a:pos x="17" y="68"/>
                </a:cxn>
                <a:cxn ang="0">
                  <a:pos x="11" y="64"/>
                </a:cxn>
                <a:cxn ang="0">
                  <a:pos x="7" y="59"/>
                </a:cxn>
                <a:cxn ang="0">
                  <a:pos x="3" y="52"/>
                </a:cxn>
                <a:cxn ang="0">
                  <a:pos x="1" y="46"/>
                </a:cxn>
                <a:cxn ang="0">
                  <a:pos x="0" y="39"/>
                </a:cxn>
                <a:cxn ang="0">
                  <a:pos x="1" y="31"/>
                </a:cxn>
                <a:cxn ang="0">
                  <a:pos x="3" y="24"/>
                </a:cxn>
                <a:cxn ang="0">
                  <a:pos x="8" y="18"/>
                </a:cxn>
                <a:cxn ang="0">
                  <a:pos x="13" y="11"/>
                </a:cxn>
                <a:cxn ang="0">
                  <a:pos x="21" y="6"/>
                </a:cxn>
                <a:cxn ang="0">
                  <a:pos x="29" y="3"/>
                </a:cxn>
                <a:cxn ang="0">
                  <a:pos x="38" y="1"/>
                </a:cxn>
                <a:cxn ang="0">
                  <a:pos x="47" y="0"/>
                </a:cxn>
                <a:cxn ang="0">
                  <a:pos x="54" y="1"/>
                </a:cxn>
                <a:cxn ang="0">
                  <a:pos x="61" y="3"/>
                </a:cxn>
                <a:cxn ang="0">
                  <a:pos x="66" y="5"/>
                </a:cxn>
                <a:cxn ang="0">
                  <a:pos x="71" y="10"/>
                </a:cxn>
                <a:cxn ang="0">
                  <a:pos x="75" y="14"/>
                </a:cxn>
                <a:cxn ang="0">
                  <a:pos x="78" y="19"/>
                </a:cxn>
                <a:cxn ang="0">
                  <a:pos x="80" y="25"/>
                </a:cxn>
                <a:cxn ang="0">
                  <a:pos x="81" y="31"/>
                </a:cxn>
              </a:cxnLst>
              <a:rect l="0" t="0" r="r" b="b"/>
              <a:pathLst>
                <a:path w="81" h="75">
                  <a:moveTo>
                    <a:pt x="81" y="31"/>
                  </a:moveTo>
                  <a:lnTo>
                    <a:pt x="80" y="40"/>
                  </a:lnTo>
                  <a:lnTo>
                    <a:pt x="77" y="48"/>
                  </a:lnTo>
                  <a:lnTo>
                    <a:pt x="73" y="56"/>
                  </a:lnTo>
                  <a:lnTo>
                    <a:pt x="68" y="63"/>
                  </a:lnTo>
                  <a:lnTo>
                    <a:pt x="62" y="67"/>
                  </a:lnTo>
                  <a:lnTo>
                    <a:pt x="54" y="72"/>
                  </a:lnTo>
                  <a:lnTo>
                    <a:pt x="46" y="74"/>
                  </a:lnTo>
                  <a:lnTo>
                    <a:pt x="37" y="75"/>
                  </a:lnTo>
                  <a:lnTo>
                    <a:pt x="29" y="74"/>
                  </a:lnTo>
                  <a:lnTo>
                    <a:pt x="22" y="72"/>
                  </a:lnTo>
                  <a:lnTo>
                    <a:pt x="17" y="68"/>
                  </a:lnTo>
                  <a:lnTo>
                    <a:pt x="11" y="64"/>
                  </a:lnTo>
                  <a:lnTo>
                    <a:pt x="7" y="59"/>
                  </a:lnTo>
                  <a:lnTo>
                    <a:pt x="3" y="52"/>
                  </a:lnTo>
                  <a:lnTo>
                    <a:pt x="1" y="46"/>
                  </a:lnTo>
                  <a:lnTo>
                    <a:pt x="0" y="39"/>
                  </a:lnTo>
                  <a:lnTo>
                    <a:pt x="1" y="31"/>
                  </a:lnTo>
                  <a:lnTo>
                    <a:pt x="3" y="24"/>
                  </a:lnTo>
                  <a:lnTo>
                    <a:pt x="8" y="18"/>
                  </a:lnTo>
                  <a:lnTo>
                    <a:pt x="13" y="11"/>
                  </a:lnTo>
                  <a:lnTo>
                    <a:pt x="21" y="6"/>
                  </a:lnTo>
                  <a:lnTo>
                    <a:pt x="29" y="3"/>
                  </a:lnTo>
                  <a:lnTo>
                    <a:pt x="38" y="1"/>
                  </a:lnTo>
                  <a:lnTo>
                    <a:pt x="47" y="0"/>
                  </a:lnTo>
                  <a:lnTo>
                    <a:pt x="54" y="1"/>
                  </a:lnTo>
                  <a:lnTo>
                    <a:pt x="61" y="3"/>
                  </a:lnTo>
                  <a:lnTo>
                    <a:pt x="66" y="5"/>
                  </a:lnTo>
                  <a:lnTo>
                    <a:pt x="71" y="10"/>
                  </a:lnTo>
                  <a:lnTo>
                    <a:pt x="75" y="14"/>
                  </a:lnTo>
                  <a:lnTo>
                    <a:pt x="78" y="19"/>
                  </a:lnTo>
                  <a:lnTo>
                    <a:pt x="80" y="25"/>
                  </a:lnTo>
                  <a:lnTo>
                    <a:pt x="81" y="31"/>
                  </a:lnTo>
                  <a:close/>
                </a:path>
              </a:pathLst>
            </a:custGeom>
            <a:solidFill>
              <a:srgbClr val="FF0000"/>
            </a:solidFill>
            <a:ln w="9525">
              <a:noFill/>
              <a:round/>
              <a:headEnd/>
              <a:tailEnd/>
            </a:ln>
          </p:spPr>
          <p:txBody>
            <a:bodyPr/>
            <a:lstStyle/>
            <a:p>
              <a:endParaRPr lang="es-CL"/>
            </a:p>
          </p:txBody>
        </p:sp>
        <p:sp>
          <p:nvSpPr>
            <p:cNvPr id="114" name="Freeform 107"/>
            <p:cNvSpPr>
              <a:spLocks/>
            </p:cNvSpPr>
            <p:nvPr/>
          </p:nvSpPr>
          <p:spPr bwMode="auto">
            <a:xfrm rot="-31614917">
              <a:off x="624" y="672"/>
              <a:ext cx="122" cy="237"/>
            </a:xfrm>
            <a:custGeom>
              <a:avLst/>
              <a:gdLst/>
              <a:ahLst/>
              <a:cxnLst>
                <a:cxn ang="0">
                  <a:pos x="122" y="0"/>
                </a:cxn>
                <a:cxn ang="0">
                  <a:pos x="69" y="227"/>
                </a:cxn>
                <a:cxn ang="0">
                  <a:pos x="0" y="237"/>
                </a:cxn>
                <a:cxn ang="0">
                  <a:pos x="37" y="1"/>
                </a:cxn>
                <a:cxn ang="0">
                  <a:pos x="122" y="0"/>
                </a:cxn>
              </a:cxnLst>
              <a:rect l="0" t="0" r="r" b="b"/>
              <a:pathLst>
                <a:path w="122" h="237">
                  <a:moveTo>
                    <a:pt x="122" y="0"/>
                  </a:moveTo>
                  <a:lnTo>
                    <a:pt x="69" y="227"/>
                  </a:lnTo>
                  <a:lnTo>
                    <a:pt x="0" y="237"/>
                  </a:lnTo>
                  <a:lnTo>
                    <a:pt x="37" y="1"/>
                  </a:lnTo>
                  <a:lnTo>
                    <a:pt x="122" y="0"/>
                  </a:lnTo>
                  <a:close/>
                </a:path>
              </a:pathLst>
            </a:custGeom>
            <a:solidFill>
              <a:srgbClr val="FF0000"/>
            </a:solidFill>
            <a:ln w="9525">
              <a:noFill/>
              <a:round/>
              <a:headEnd/>
              <a:tailEnd/>
            </a:ln>
          </p:spPr>
          <p:txBody>
            <a:bodyPr/>
            <a:lstStyle/>
            <a:p>
              <a:endParaRPr lang="es-CL"/>
            </a:p>
          </p:txBody>
        </p:sp>
        <p:sp>
          <p:nvSpPr>
            <p:cNvPr id="115" name="Freeform 108"/>
            <p:cNvSpPr>
              <a:spLocks/>
            </p:cNvSpPr>
            <p:nvPr/>
          </p:nvSpPr>
          <p:spPr bwMode="auto">
            <a:xfrm rot="-23258262">
              <a:off x="720" y="576"/>
              <a:ext cx="81" cy="75"/>
            </a:xfrm>
            <a:custGeom>
              <a:avLst/>
              <a:gdLst/>
              <a:ahLst/>
              <a:cxnLst>
                <a:cxn ang="0">
                  <a:pos x="81" y="31"/>
                </a:cxn>
                <a:cxn ang="0">
                  <a:pos x="80" y="40"/>
                </a:cxn>
                <a:cxn ang="0">
                  <a:pos x="78" y="48"/>
                </a:cxn>
                <a:cxn ang="0">
                  <a:pos x="73" y="56"/>
                </a:cxn>
                <a:cxn ang="0">
                  <a:pos x="69" y="63"/>
                </a:cxn>
                <a:cxn ang="0">
                  <a:pos x="62" y="67"/>
                </a:cxn>
                <a:cxn ang="0">
                  <a:pos x="54" y="72"/>
                </a:cxn>
                <a:cxn ang="0">
                  <a:pos x="46" y="74"/>
                </a:cxn>
                <a:cxn ang="0">
                  <a:pos x="37" y="75"/>
                </a:cxn>
                <a:cxn ang="0">
                  <a:pos x="29" y="74"/>
                </a:cxn>
                <a:cxn ang="0">
                  <a:pos x="23" y="72"/>
                </a:cxn>
                <a:cxn ang="0">
                  <a:pos x="17" y="68"/>
                </a:cxn>
                <a:cxn ang="0">
                  <a:pos x="11" y="64"/>
                </a:cxn>
                <a:cxn ang="0">
                  <a:pos x="7" y="59"/>
                </a:cxn>
                <a:cxn ang="0">
                  <a:pos x="4" y="52"/>
                </a:cxn>
                <a:cxn ang="0">
                  <a:pos x="1" y="46"/>
                </a:cxn>
                <a:cxn ang="0">
                  <a:pos x="0" y="39"/>
                </a:cxn>
                <a:cxn ang="0">
                  <a:pos x="1" y="31"/>
                </a:cxn>
                <a:cxn ang="0">
                  <a:pos x="4" y="24"/>
                </a:cxn>
                <a:cxn ang="0">
                  <a:pos x="8" y="18"/>
                </a:cxn>
                <a:cxn ang="0">
                  <a:pos x="14" y="11"/>
                </a:cxn>
                <a:cxn ang="0">
                  <a:pos x="20" y="6"/>
                </a:cxn>
                <a:cxn ang="0">
                  <a:pos x="28" y="3"/>
                </a:cxn>
                <a:cxn ang="0">
                  <a:pos x="37" y="1"/>
                </a:cxn>
                <a:cxn ang="0">
                  <a:pos x="47" y="0"/>
                </a:cxn>
                <a:cxn ang="0">
                  <a:pos x="54" y="1"/>
                </a:cxn>
                <a:cxn ang="0">
                  <a:pos x="61" y="3"/>
                </a:cxn>
                <a:cxn ang="0">
                  <a:pos x="66" y="5"/>
                </a:cxn>
                <a:cxn ang="0">
                  <a:pos x="71" y="10"/>
                </a:cxn>
                <a:cxn ang="0">
                  <a:pos x="75" y="14"/>
                </a:cxn>
                <a:cxn ang="0">
                  <a:pos x="79" y="19"/>
                </a:cxn>
                <a:cxn ang="0">
                  <a:pos x="80" y="25"/>
                </a:cxn>
                <a:cxn ang="0">
                  <a:pos x="81" y="31"/>
                </a:cxn>
              </a:cxnLst>
              <a:rect l="0" t="0" r="r" b="b"/>
              <a:pathLst>
                <a:path w="81" h="75">
                  <a:moveTo>
                    <a:pt x="81" y="31"/>
                  </a:moveTo>
                  <a:lnTo>
                    <a:pt x="80" y="40"/>
                  </a:lnTo>
                  <a:lnTo>
                    <a:pt x="78" y="48"/>
                  </a:lnTo>
                  <a:lnTo>
                    <a:pt x="73" y="56"/>
                  </a:lnTo>
                  <a:lnTo>
                    <a:pt x="69" y="63"/>
                  </a:lnTo>
                  <a:lnTo>
                    <a:pt x="62" y="67"/>
                  </a:lnTo>
                  <a:lnTo>
                    <a:pt x="54" y="72"/>
                  </a:lnTo>
                  <a:lnTo>
                    <a:pt x="46" y="74"/>
                  </a:lnTo>
                  <a:lnTo>
                    <a:pt x="37" y="75"/>
                  </a:lnTo>
                  <a:lnTo>
                    <a:pt x="29" y="74"/>
                  </a:lnTo>
                  <a:lnTo>
                    <a:pt x="23" y="72"/>
                  </a:lnTo>
                  <a:lnTo>
                    <a:pt x="17" y="68"/>
                  </a:lnTo>
                  <a:lnTo>
                    <a:pt x="11" y="64"/>
                  </a:lnTo>
                  <a:lnTo>
                    <a:pt x="7" y="59"/>
                  </a:lnTo>
                  <a:lnTo>
                    <a:pt x="4" y="52"/>
                  </a:lnTo>
                  <a:lnTo>
                    <a:pt x="1" y="46"/>
                  </a:lnTo>
                  <a:lnTo>
                    <a:pt x="0" y="39"/>
                  </a:lnTo>
                  <a:lnTo>
                    <a:pt x="1" y="31"/>
                  </a:lnTo>
                  <a:lnTo>
                    <a:pt x="4" y="24"/>
                  </a:lnTo>
                  <a:lnTo>
                    <a:pt x="8" y="18"/>
                  </a:lnTo>
                  <a:lnTo>
                    <a:pt x="14" y="11"/>
                  </a:lnTo>
                  <a:lnTo>
                    <a:pt x="20" y="6"/>
                  </a:lnTo>
                  <a:lnTo>
                    <a:pt x="28" y="3"/>
                  </a:lnTo>
                  <a:lnTo>
                    <a:pt x="37" y="1"/>
                  </a:lnTo>
                  <a:lnTo>
                    <a:pt x="47" y="0"/>
                  </a:lnTo>
                  <a:lnTo>
                    <a:pt x="54" y="1"/>
                  </a:lnTo>
                  <a:lnTo>
                    <a:pt x="61" y="3"/>
                  </a:lnTo>
                  <a:lnTo>
                    <a:pt x="66" y="5"/>
                  </a:lnTo>
                  <a:lnTo>
                    <a:pt x="71" y="10"/>
                  </a:lnTo>
                  <a:lnTo>
                    <a:pt x="75" y="14"/>
                  </a:lnTo>
                  <a:lnTo>
                    <a:pt x="79" y="19"/>
                  </a:lnTo>
                  <a:lnTo>
                    <a:pt x="80" y="25"/>
                  </a:lnTo>
                  <a:lnTo>
                    <a:pt x="81" y="31"/>
                  </a:lnTo>
                  <a:close/>
                </a:path>
              </a:pathLst>
            </a:custGeom>
            <a:solidFill>
              <a:srgbClr val="FF0000"/>
            </a:solidFill>
            <a:ln w="9525">
              <a:noFill/>
              <a:round/>
              <a:headEnd/>
              <a:tailEnd/>
            </a:ln>
          </p:spPr>
          <p:txBody>
            <a:bodyPr/>
            <a:lstStyle/>
            <a:p>
              <a:endParaRPr lang="es-CL"/>
            </a:p>
          </p:txBody>
        </p:sp>
        <p:sp>
          <p:nvSpPr>
            <p:cNvPr id="116" name="Freeform 109"/>
            <p:cNvSpPr>
              <a:spLocks/>
            </p:cNvSpPr>
            <p:nvPr/>
          </p:nvSpPr>
          <p:spPr bwMode="auto">
            <a:xfrm rot="-31658243">
              <a:off x="768" y="672"/>
              <a:ext cx="124" cy="237"/>
            </a:xfrm>
            <a:custGeom>
              <a:avLst/>
              <a:gdLst/>
              <a:ahLst/>
              <a:cxnLst>
                <a:cxn ang="0">
                  <a:pos x="124" y="0"/>
                </a:cxn>
                <a:cxn ang="0">
                  <a:pos x="70" y="227"/>
                </a:cxn>
                <a:cxn ang="0">
                  <a:pos x="0" y="237"/>
                </a:cxn>
                <a:cxn ang="0">
                  <a:pos x="37" y="1"/>
                </a:cxn>
                <a:cxn ang="0">
                  <a:pos x="124" y="0"/>
                </a:cxn>
              </a:cxnLst>
              <a:rect l="0" t="0" r="r" b="b"/>
              <a:pathLst>
                <a:path w="124" h="237">
                  <a:moveTo>
                    <a:pt x="124" y="0"/>
                  </a:moveTo>
                  <a:lnTo>
                    <a:pt x="70" y="227"/>
                  </a:lnTo>
                  <a:lnTo>
                    <a:pt x="0" y="237"/>
                  </a:lnTo>
                  <a:lnTo>
                    <a:pt x="37" y="1"/>
                  </a:lnTo>
                  <a:lnTo>
                    <a:pt x="124" y="0"/>
                  </a:lnTo>
                  <a:close/>
                </a:path>
              </a:pathLst>
            </a:custGeom>
            <a:solidFill>
              <a:srgbClr val="FF0000"/>
            </a:solidFill>
            <a:ln w="9525">
              <a:noFill/>
              <a:round/>
              <a:headEnd/>
              <a:tailEnd/>
            </a:ln>
          </p:spPr>
          <p:txBody>
            <a:bodyPr/>
            <a:lstStyle/>
            <a:p>
              <a:endParaRPr lang="es-CL"/>
            </a:p>
          </p:txBody>
        </p:sp>
        <p:sp>
          <p:nvSpPr>
            <p:cNvPr id="117" name="Freeform 110"/>
            <p:cNvSpPr>
              <a:spLocks/>
            </p:cNvSpPr>
            <p:nvPr/>
          </p:nvSpPr>
          <p:spPr bwMode="auto">
            <a:xfrm rot="-23258262">
              <a:off x="864" y="576"/>
              <a:ext cx="81" cy="75"/>
            </a:xfrm>
            <a:custGeom>
              <a:avLst/>
              <a:gdLst/>
              <a:ahLst/>
              <a:cxnLst>
                <a:cxn ang="0">
                  <a:pos x="81" y="31"/>
                </a:cxn>
                <a:cxn ang="0">
                  <a:pos x="80" y="40"/>
                </a:cxn>
                <a:cxn ang="0">
                  <a:pos x="77" y="48"/>
                </a:cxn>
                <a:cxn ang="0">
                  <a:pos x="73" y="56"/>
                </a:cxn>
                <a:cxn ang="0">
                  <a:pos x="68" y="63"/>
                </a:cxn>
                <a:cxn ang="0">
                  <a:pos x="62" y="67"/>
                </a:cxn>
                <a:cxn ang="0">
                  <a:pos x="54" y="72"/>
                </a:cxn>
                <a:cxn ang="0">
                  <a:pos x="46" y="74"/>
                </a:cxn>
                <a:cxn ang="0">
                  <a:pos x="37" y="75"/>
                </a:cxn>
                <a:cxn ang="0">
                  <a:pos x="29" y="74"/>
                </a:cxn>
                <a:cxn ang="0">
                  <a:pos x="22" y="72"/>
                </a:cxn>
                <a:cxn ang="0">
                  <a:pos x="17" y="68"/>
                </a:cxn>
                <a:cxn ang="0">
                  <a:pos x="11" y="64"/>
                </a:cxn>
                <a:cxn ang="0">
                  <a:pos x="7" y="59"/>
                </a:cxn>
                <a:cxn ang="0">
                  <a:pos x="3" y="52"/>
                </a:cxn>
                <a:cxn ang="0">
                  <a:pos x="1" y="46"/>
                </a:cxn>
                <a:cxn ang="0">
                  <a:pos x="0" y="39"/>
                </a:cxn>
                <a:cxn ang="0">
                  <a:pos x="1" y="31"/>
                </a:cxn>
                <a:cxn ang="0">
                  <a:pos x="3" y="24"/>
                </a:cxn>
                <a:cxn ang="0">
                  <a:pos x="8" y="18"/>
                </a:cxn>
                <a:cxn ang="0">
                  <a:pos x="13" y="11"/>
                </a:cxn>
                <a:cxn ang="0">
                  <a:pos x="21" y="6"/>
                </a:cxn>
                <a:cxn ang="0">
                  <a:pos x="29" y="3"/>
                </a:cxn>
                <a:cxn ang="0">
                  <a:pos x="38" y="1"/>
                </a:cxn>
                <a:cxn ang="0">
                  <a:pos x="47" y="0"/>
                </a:cxn>
                <a:cxn ang="0">
                  <a:pos x="54" y="1"/>
                </a:cxn>
                <a:cxn ang="0">
                  <a:pos x="61" y="3"/>
                </a:cxn>
                <a:cxn ang="0">
                  <a:pos x="66" y="5"/>
                </a:cxn>
                <a:cxn ang="0">
                  <a:pos x="71" y="10"/>
                </a:cxn>
                <a:cxn ang="0">
                  <a:pos x="75" y="14"/>
                </a:cxn>
                <a:cxn ang="0">
                  <a:pos x="78" y="19"/>
                </a:cxn>
                <a:cxn ang="0">
                  <a:pos x="80" y="25"/>
                </a:cxn>
                <a:cxn ang="0">
                  <a:pos x="81" y="31"/>
                </a:cxn>
              </a:cxnLst>
              <a:rect l="0" t="0" r="r" b="b"/>
              <a:pathLst>
                <a:path w="81" h="75">
                  <a:moveTo>
                    <a:pt x="81" y="31"/>
                  </a:moveTo>
                  <a:lnTo>
                    <a:pt x="80" y="40"/>
                  </a:lnTo>
                  <a:lnTo>
                    <a:pt x="77" y="48"/>
                  </a:lnTo>
                  <a:lnTo>
                    <a:pt x="73" y="56"/>
                  </a:lnTo>
                  <a:lnTo>
                    <a:pt x="68" y="63"/>
                  </a:lnTo>
                  <a:lnTo>
                    <a:pt x="62" y="67"/>
                  </a:lnTo>
                  <a:lnTo>
                    <a:pt x="54" y="72"/>
                  </a:lnTo>
                  <a:lnTo>
                    <a:pt x="46" y="74"/>
                  </a:lnTo>
                  <a:lnTo>
                    <a:pt x="37" y="75"/>
                  </a:lnTo>
                  <a:lnTo>
                    <a:pt x="29" y="74"/>
                  </a:lnTo>
                  <a:lnTo>
                    <a:pt x="22" y="72"/>
                  </a:lnTo>
                  <a:lnTo>
                    <a:pt x="17" y="68"/>
                  </a:lnTo>
                  <a:lnTo>
                    <a:pt x="11" y="64"/>
                  </a:lnTo>
                  <a:lnTo>
                    <a:pt x="7" y="59"/>
                  </a:lnTo>
                  <a:lnTo>
                    <a:pt x="3" y="52"/>
                  </a:lnTo>
                  <a:lnTo>
                    <a:pt x="1" y="46"/>
                  </a:lnTo>
                  <a:lnTo>
                    <a:pt x="0" y="39"/>
                  </a:lnTo>
                  <a:lnTo>
                    <a:pt x="1" y="31"/>
                  </a:lnTo>
                  <a:lnTo>
                    <a:pt x="3" y="24"/>
                  </a:lnTo>
                  <a:lnTo>
                    <a:pt x="8" y="18"/>
                  </a:lnTo>
                  <a:lnTo>
                    <a:pt x="13" y="11"/>
                  </a:lnTo>
                  <a:lnTo>
                    <a:pt x="21" y="6"/>
                  </a:lnTo>
                  <a:lnTo>
                    <a:pt x="29" y="3"/>
                  </a:lnTo>
                  <a:lnTo>
                    <a:pt x="38" y="1"/>
                  </a:lnTo>
                  <a:lnTo>
                    <a:pt x="47" y="0"/>
                  </a:lnTo>
                  <a:lnTo>
                    <a:pt x="54" y="1"/>
                  </a:lnTo>
                  <a:lnTo>
                    <a:pt x="61" y="3"/>
                  </a:lnTo>
                  <a:lnTo>
                    <a:pt x="66" y="5"/>
                  </a:lnTo>
                  <a:lnTo>
                    <a:pt x="71" y="10"/>
                  </a:lnTo>
                  <a:lnTo>
                    <a:pt x="75" y="14"/>
                  </a:lnTo>
                  <a:lnTo>
                    <a:pt x="78" y="19"/>
                  </a:lnTo>
                  <a:lnTo>
                    <a:pt x="80" y="25"/>
                  </a:lnTo>
                  <a:lnTo>
                    <a:pt x="81" y="31"/>
                  </a:lnTo>
                  <a:close/>
                </a:path>
              </a:pathLst>
            </a:custGeom>
            <a:solidFill>
              <a:srgbClr val="FF0000"/>
            </a:solidFill>
            <a:ln w="9525">
              <a:noFill/>
              <a:round/>
              <a:headEnd/>
              <a:tailEnd/>
            </a:ln>
          </p:spPr>
          <p:txBody>
            <a:bodyPr/>
            <a:lstStyle/>
            <a:p>
              <a:endParaRPr lang="es-CL"/>
            </a:p>
          </p:txBody>
        </p:sp>
      </p:grpSp>
      <p:sp>
        <p:nvSpPr>
          <p:cNvPr id="118" name="TextBox 6"/>
          <p:cNvSpPr txBox="1"/>
          <p:nvPr/>
        </p:nvSpPr>
        <p:spPr>
          <a:xfrm>
            <a:off x="1752600" y="1295400"/>
            <a:ext cx="6248400" cy="1065550"/>
          </a:xfrm>
          <a:prstGeom prst="rect">
            <a:avLst/>
          </a:prstGeom>
          <a:noFill/>
        </p:spPr>
        <p:txBody>
          <a:bodyPr wrap="square" rtlCol="0">
            <a:normAutofit/>
          </a:bodyPr>
          <a:lstStyle/>
          <a:p>
            <a:pPr algn="ctr"/>
            <a:r>
              <a:rPr lang="es-ES" sz="4400" b="1" dirty="0" smtClean="0">
                <a:solidFill>
                  <a:schemeClr val="accent5">
                    <a:lumMod val="50000"/>
                  </a:schemeClr>
                </a:solidFill>
              </a:rPr>
              <a:t>Acción Correctiva</a:t>
            </a:r>
            <a:endParaRPr lang="es-ES" sz="4400" b="1" dirty="0">
              <a:solidFill>
                <a:schemeClr val="accent5">
                  <a:lumMod val="50000"/>
                </a:schemeClr>
              </a:solidFill>
            </a:endParaRPr>
          </a:p>
        </p:txBody>
      </p:sp>
      <p:sp>
        <p:nvSpPr>
          <p:cNvPr id="119" name="Rectangle 4"/>
          <p:cNvSpPr>
            <a:spLocks noChangeArrowheads="1"/>
          </p:cNvSpPr>
          <p:nvPr/>
        </p:nvSpPr>
        <p:spPr bwMode="auto">
          <a:xfrm>
            <a:off x="2452688" y="2209800"/>
            <a:ext cx="6386512" cy="1079500"/>
          </a:xfrm>
          <a:prstGeom prst="rect">
            <a:avLst/>
          </a:prstGeom>
          <a:noFill/>
          <a:ln w="9525" algn="ctr">
            <a:noFill/>
            <a:miter lim="800000"/>
            <a:headEnd/>
            <a:tailEnd/>
          </a:ln>
          <a:effectLst/>
        </p:spPr>
        <p:txBody>
          <a:bodyPr lIns="92075" tIns="46038" rIns="92075" bIns="46038" anchor="ctr"/>
          <a:lstStyle/>
          <a:p>
            <a:pPr algn="just"/>
            <a:r>
              <a:rPr lang="es-ES_tradnl" sz="2800" b="1" dirty="0" smtClean="0">
                <a:effectLst/>
              </a:rPr>
              <a:t>Acción </a:t>
            </a:r>
            <a:r>
              <a:rPr lang="es-ES_tradnl" sz="2800" b="1" dirty="0">
                <a:effectLst/>
              </a:rPr>
              <a:t>tomada para eliminar la causa de una no conformidad detectada u otra situación  </a:t>
            </a:r>
            <a:r>
              <a:rPr lang="es-ES_tradnl" sz="2800" b="1" dirty="0" smtClean="0">
                <a:effectLst/>
              </a:rPr>
              <a:t>indeseable.</a:t>
            </a:r>
            <a:endParaRPr lang="es-ES" sz="2800" b="1" dirty="0">
              <a:effectLst/>
            </a:endParaRPr>
          </a:p>
        </p:txBody>
      </p:sp>
      <p:pic>
        <p:nvPicPr>
          <p:cNvPr id="121" name="Picture 22" descr="logo_ugi_v1"/>
          <p:cNvPicPr>
            <a:picLocks noChangeAspect="1" noChangeArrowheads="1"/>
          </p:cNvPicPr>
          <p:nvPr/>
        </p:nvPicPr>
        <p:blipFill>
          <a:blip r:embed="rId5" cstate="print"/>
          <a:srcRect/>
          <a:stretch>
            <a:fillRect/>
          </a:stretch>
        </p:blipFill>
        <p:spPr bwMode="auto">
          <a:xfrm>
            <a:off x="7543800" y="228600"/>
            <a:ext cx="1219200" cy="695528"/>
          </a:xfrm>
          <a:prstGeom prst="rect">
            <a:avLst/>
          </a:prstGeom>
          <a:noFill/>
          <a:ln w="9525">
            <a:noFill/>
            <a:miter lim="800000"/>
            <a:headEnd/>
            <a:tailEnd/>
          </a:ln>
        </p:spPr>
      </p:pic>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checkerboard(across)">
                                      <p:cBhvr>
                                        <p:cTn id="7" dur="500"/>
                                        <p:tgtEl>
                                          <p:spTgt spid="11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9"/>
                                        </p:tgtEl>
                                        <p:attrNameLst>
                                          <p:attrName>style.visibility</p:attrName>
                                        </p:attrNameLst>
                                      </p:cBhvr>
                                      <p:to>
                                        <p:strVal val="visible"/>
                                      </p:to>
                                    </p:set>
                                    <p:animEffect transition="in" filter="blinds(horizontal)">
                                      <p:cBhvr>
                                        <p:cTn id="1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119"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30</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8" name="TextBox 6"/>
          <p:cNvSpPr txBox="1"/>
          <p:nvPr/>
        </p:nvSpPr>
        <p:spPr>
          <a:xfrm>
            <a:off x="838200" y="609600"/>
            <a:ext cx="7848600" cy="685800"/>
          </a:xfrm>
          <a:prstGeom prst="rect">
            <a:avLst/>
          </a:prstGeom>
          <a:noFill/>
        </p:spPr>
        <p:txBody>
          <a:bodyPr wrap="square" rtlCol="0">
            <a:noAutofit/>
          </a:bodyPr>
          <a:lstStyle/>
          <a:p>
            <a:pPr algn="ctr"/>
            <a:r>
              <a:rPr lang="es-ES" sz="4400" b="1" dirty="0" smtClean="0">
                <a:solidFill>
                  <a:srgbClr val="C00000"/>
                </a:solidFill>
                <a:sym typeface="Wingdings"/>
              </a:rPr>
              <a:t>Ejercicio 3</a:t>
            </a:r>
            <a:endParaRPr lang="es-ES" sz="4400" b="1" dirty="0">
              <a:solidFill>
                <a:srgbClr val="C00000"/>
              </a:solidFill>
            </a:endParaRPr>
          </a:p>
        </p:txBody>
      </p:sp>
      <p:sp>
        <p:nvSpPr>
          <p:cNvPr id="17" name="2 Marcador de contenido"/>
          <p:cNvSpPr>
            <a:spLocks noGrp="1"/>
          </p:cNvSpPr>
          <p:nvPr>
            <p:ph idx="1"/>
          </p:nvPr>
        </p:nvSpPr>
        <p:spPr>
          <a:xfrm>
            <a:off x="762000" y="1752600"/>
            <a:ext cx="5638800" cy="1766918"/>
          </a:xfrm>
        </p:spPr>
        <p:txBody>
          <a:bodyPr>
            <a:noAutofit/>
          </a:bodyPr>
          <a:lstStyle/>
          <a:p>
            <a:pPr marL="0" indent="0" algn="just">
              <a:buFont typeface="Wingdings 2" pitchFamily="18" charset="2"/>
              <a:buNone/>
              <a:defRPr/>
            </a:pPr>
            <a:r>
              <a:rPr lang="es-CL" sz="2400" b="1" dirty="0" smtClean="0">
                <a:cs typeface="Arial" pitchFamily="34" charset="0"/>
              </a:rPr>
              <a:t>Tipo de Accidente: </a:t>
            </a:r>
            <a:r>
              <a:rPr lang="es-CL" sz="2400" dirty="0" smtClean="0">
                <a:cs typeface="Arial" pitchFamily="34" charset="0"/>
              </a:rPr>
              <a:t>Proyección de partícula</a:t>
            </a:r>
          </a:p>
          <a:p>
            <a:pPr marL="0" indent="0" algn="just">
              <a:buFont typeface="Wingdings 2" pitchFamily="18" charset="2"/>
              <a:buNone/>
              <a:defRPr/>
            </a:pPr>
            <a:r>
              <a:rPr lang="es-CL" sz="2400" b="1" dirty="0" smtClean="0">
                <a:cs typeface="Arial" pitchFamily="34" charset="0"/>
              </a:rPr>
              <a:t>Fecha:</a:t>
            </a:r>
            <a:r>
              <a:rPr lang="es-CL" sz="2400" dirty="0" smtClean="0">
                <a:cs typeface="Arial" pitchFamily="34" charset="0"/>
              </a:rPr>
              <a:t> 7 de agosto de 2010</a:t>
            </a:r>
          </a:p>
          <a:p>
            <a:pPr marL="0" indent="0" algn="just">
              <a:buFont typeface="Wingdings 2" pitchFamily="18" charset="2"/>
              <a:buNone/>
              <a:defRPr/>
            </a:pPr>
            <a:r>
              <a:rPr lang="es-CL" sz="2400" b="1" dirty="0" smtClean="0">
                <a:cs typeface="Arial" pitchFamily="34" charset="0"/>
              </a:rPr>
              <a:t>Hora:</a:t>
            </a:r>
            <a:r>
              <a:rPr lang="es-CL" sz="2400" dirty="0" smtClean="0">
                <a:cs typeface="Arial" pitchFamily="34" charset="0"/>
              </a:rPr>
              <a:t> 11:30 h</a:t>
            </a:r>
          </a:p>
          <a:p>
            <a:pPr marL="0" indent="0" algn="just">
              <a:buFont typeface="Wingdings 2" pitchFamily="18" charset="2"/>
              <a:buNone/>
              <a:defRPr/>
            </a:pPr>
            <a:r>
              <a:rPr lang="es-CL" sz="2400" b="1" dirty="0" smtClean="0">
                <a:cs typeface="Arial" pitchFamily="34" charset="0"/>
              </a:rPr>
              <a:t>Días Perdidos: </a:t>
            </a:r>
            <a:r>
              <a:rPr lang="es-CL" sz="2400" dirty="0" smtClean="0">
                <a:cs typeface="Arial" pitchFamily="34" charset="0"/>
              </a:rPr>
              <a:t>0</a:t>
            </a:r>
          </a:p>
          <a:p>
            <a:pPr marL="0" indent="0" algn="just">
              <a:buFont typeface="Wingdings 2" pitchFamily="18" charset="2"/>
              <a:buNone/>
              <a:defRPr/>
            </a:pPr>
            <a:endParaRPr lang="es-CL" sz="2400" dirty="0" smtClean="0">
              <a:cs typeface="Arial" pitchFamily="34" charset="0"/>
            </a:endParaRPr>
          </a:p>
        </p:txBody>
      </p:sp>
      <p:pic>
        <p:nvPicPr>
          <p:cNvPr id="9" name="Picture 2"/>
          <p:cNvPicPr>
            <a:picLocks noChangeAspect="1" noChangeArrowheads="1"/>
          </p:cNvPicPr>
          <p:nvPr/>
        </p:nvPicPr>
        <p:blipFill>
          <a:blip r:embed="rId5" cstate="print"/>
          <a:srcRect/>
          <a:stretch>
            <a:fillRect/>
          </a:stretch>
        </p:blipFill>
        <p:spPr bwMode="auto">
          <a:xfrm>
            <a:off x="6324600" y="1690687"/>
            <a:ext cx="2622550" cy="1966913"/>
          </a:xfrm>
          <a:prstGeom prst="rect">
            <a:avLst/>
          </a:prstGeom>
          <a:noFill/>
          <a:ln w="28575">
            <a:solidFill>
              <a:schemeClr val="tx1"/>
            </a:solidFill>
            <a:miter lim="800000"/>
            <a:headEnd/>
            <a:tailEnd/>
          </a:ln>
        </p:spPr>
      </p:pic>
      <p:pic>
        <p:nvPicPr>
          <p:cNvPr id="12" name="Picture 3"/>
          <p:cNvPicPr>
            <a:picLocks noChangeAspect="1" noChangeArrowheads="1"/>
          </p:cNvPicPr>
          <p:nvPr/>
        </p:nvPicPr>
        <p:blipFill>
          <a:blip r:embed="rId6" cstate="print"/>
          <a:srcRect/>
          <a:stretch>
            <a:fillRect/>
          </a:stretch>
        </p:blipFill>
        <p:spPr bwMode="auto">
          <a:xfrm>
            <a:off x="5105399" y="4038600"/>
            <a:ext cx="2794049" cy="2095035"/>
          </a:xfrm>
          <a:prstGeom prst="rect">
            <a:avLst/>
          </a:prstGeom>
          <a:noFill/>
          <a:ln w="28575">
            <a:solidFill>
              <a:schemeClr val="tx1"/>
            </a:solidFill>
            <a:miter lim="800000"/>
            <a:headEnd/>
            <a:tailEnd/>
          </a:ln>
        </p:spPr>
      </p:pic>
      <p:pic>
        <p:nvPicPr>
          <p:cNvPr id="13" name="Picture 4"/>
          <p:cNvPicPr>
            <a:picLocks noChangeAspect="1" noChangeArrowheads="1"/>
          </p:cNvPicPr>
          <p:nvPr/>
        </p:nvPicPr>
        <p:blipFill>
          <a:blip r:embed="rId7" cstate="print"/>
          <a:srcRect/>
          <a:stretch>
            <a:fillRect/>
          </a:stretch>
        </p:blipFill>
        <p:spPr bwMode="auto">
          <a:xfrm>
            <a:off x="1905000" y="4038600"/>
            <a:ext cx="2743200" cy="2057401"/>
          </a:xfrm>
          <a:prstGeom prst="rect">
            <a:avLst/>
          </a:prstGeom>
          <a:noFill/>
          <a:ln w="28575">
            <a:solidFill>
              <a:schemeClr val="tx1"/>
            </a:solidFill>
            <a:miter lim="800000"/>
            <a:headEnd/>
            <a:tailEnd/>
          </a:ln>
        </p:spPr>
      </p:pic>
    </p:spTree>
    <p:custDataLst>
      <p:tags r:id="rId1"/>
    </p:custDataLst>
  </p:cSld>
  <p:clrMapOvr>
    <a:masterClrMapping/>
  </p:clrMapOvr>
  <p:transition spd="slow">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31</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9" name="2 Marcador de contenido"/>
          <p:cNvSpPr>
            <a:spLocks noGrp="1"/>
          </p:cNvSpPr>
          <p:nvPr>
            <p:ph idx="1"/>
          </p:nvPr>
        </p:nvSpPr>
        <p:spPr>
          <a:xfrm>
            <a:off x="747712" y="533400"/>
            <a:ext cx="7786688" cy="5572125"/>
          </a:xfrm>
        </p:spPr>
        <p:txBody>
          <a:bodyPr>
            <a:noAutofit/>
          </a:bodyPr>
          <a:lstStyle/>
          <a:p>
            <a:pPr algn="just">
              <a:spcBef>
                <a:spcPts val="0"/>
              </a:spcBef>
              <a:buFont typeface="Wingdings 2" pitchFamily="18" charset="2"/>
              <a:buNone/>
              <a:defRPr/>
            </a:pPr>
            <a:r>
              <a:rPr lang="es-CL" sz="2400" b="1" dirty="0" smtClean="0">
                <a:cs typeface="Arial" pitchFamily="34" charset="0"/>
              </a:rPr>
              <a:t>Descripción: </a:t>
            </a:r>
          </a:p>
          <a:p>
            <a:pPr marL="0" indent="0" algn="just">
              <a:spcBef>
                <a:spcPts val="0"/>
              </a:spcBef>
              <a:buFont typeface="Wingdings 2" pitchFamily="18" charset="2"/>
              <a:buNone/>
              <a:defRPr/>
            </a:pPr>
            <a:r>
              <a:rPr lang="es-ES_tradnl" sz="2400" dirty="0" smtClean="0">
                <a:cs typeface="Arial" pitchFamily="34" charset="0"/>
              </a:rPr>
              <a:t>El funcionario realizaba cortes para análisis de falla de materiales a un cigüeñal. Para efectuar el corte, se debe emplear un esmeril angular. Al momento de cortar un trozo de material una partícula es proyectada por el esmeril, ingresando al ojo derecho del funcionario y produciendo en el instante sólo comezón. </a:t>
            </a:r>
            <a:endParaRPr lang="es-CL" sz="2400" dirty="0" smtClean="0">
              <a:cs typeface="Arial" pitchFamily="34" charset="0"/>
            </a:endParaRPr>
          </a:p>
          <a:p>
            <a:pPr marL="0" indent="0" algn="just">
              <a:spcBef>
                <a:spcPts val="0"/>
              </a:spcBef>
              <a:buFont typeface="Wingdings 2" pitchFamily="18" charset="2"/>
              <a:buNone/>
              <a:defRPr/>
            </a:pPr>
            <a:r>
              <a:rPr lang="es-ES_tradnl" sz="2400" dirty="0" smtClean="0">
                <a:cs typeface="Arial" pitchFamily="34" charset="0"/>
              </a:rPr>
              <a:t>Finalizada su jornada laboral y alrededor de las 20 h, el funcionario presenta molestias en su ojo seguidas de una irritación. El funcionario indica a su jefatura directa y al Prevencionista de Riesgos que es producto de la partícula proyectada por el esmeril. </a:t>
            </a:r>
            <a:endParaRPr lang="es-CL" sz="2400" dirty="0" smtClean="0">
              <a:cs typeface="Arial" pitchFamily="34" charset="0"/>
            </a:endParaRPr>
          </a:p>
          <a:p>
            <a:pPr marL="0" indent="0" algn="just">
              <a:spcBef>
                <a:spcPts val="0"/>
              </a:spcBef>
              <a:buFont typeface="Wingdings 2" pitchFamily="18" charset="2"/>
              <a:buNone/>
              <a:defRPr/>
            </a:pPr>
            <a:r>
              <a:rPr lang="es-ES_tradnl" sz="2400" dirty="0" smtClean="0">
                <a:cs typeface="Arial" pitchFamily="34" charset="0"/>
              </a:rPr>
              <a:t>Al momento de realizar esta labor, el funcionario se encontraba empleando sus elementos de protección personal (guantes, zapatos de seguridad, coleto y casquete con visor) .</a:t>
            </a:r>
            <a:endParaRPr lang="es-CL" sz="2400" dirty="0" smtClean="0">
              <a:cs typeface="Arial" pitchFamily="34" charset="0"/>
            </a:endParaRPr>
          </a:p>
        </p:txBody>
      </p:sp>
    </p:spTree>
    <p:custDataLst>
      <p:tags r:id="rId1"/>
    </p:custDataLst>
  </p:cSld>
  <p:clrMapOvr>
    <a:masterClrMapping/>
  </p:clrMapOvr>
  <p:transition spd="slow">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32</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graphicFrame>
        <p:nvGraphicFramePr>
          <p:cNvPr id="8" name="7 Tabla"/>
          <p:cNvGraphicFramePr>
            <a:graphicFrameLocks noGrp="1"/>
          </p:cNvGraphicFramePr>
          <p:nvPr/>
        </p:nvGraphicFramePr>
        <p:xfrm>
          <a:off x="914400" y="1112520"/>
          <a:ext cx="8001000" cy="3848110"/>
        </p:xfrm>
        <a:graphic>
          <a:graphicData uri="http://schemas.openxmlformats.org/drawingml/2006/table">
            <a:tbl>
              <a:tblPr firstRow="1" bandRow="1">
                <a:tableStyleId>{5C22544A-7EE6-4342-B048-85BDC9FD1C3A}</a:tableStyleId>
              </a:tblPr>
              <a:tblGrid>
                <a:gridCol w="4000500"/>
                <a:gridCol w="4000500"/>
              </a:tblGrid>
              <a:tr h="1485910">
                <a:tc>
                  <a:txBody>
                    <a:bodyPr/>
                    <a:lstStyle/>
                    <a:p>
                      <a:r>
                        <a:rPr lang="es-CL" sz="1800" b="1" dirty="0" smtClean="0">
                          <a:solidFill>
                            <a:schemeClr val="tx1"/>
                          </a:solidFill>
                          <a:latin typeface="+mn-lt"/>
                          <a:cs typeface="Arial" pitchFamily="34" charset="0"/>
                        </a:rPr>
                        <a:t>Acto</a:t>
                      </a:r>
                      <a:r>
                        <a:rPr lang="es-CL" sz="1800" b="1" baseline="0" dirty="0" smtClean="0">
                          <a:solidFill>
                            <a:schemeClr val="tx1"/>
                          </a:solidFill>
                          <a:latin typeface="+mn-lt"/>
                          <a:cs typeface="Arial" pitchFamily="34" charset="0"/>
                        </a:rPr>
                        <a:t> Subestándar:</a:t>
                      </a:r>
                    </a:p>
                    <a:p>
                      <a:pPr marL="0" marR="0" indent="0" algn="just" defTabSz="914400" rtl="0" eaLnBrk="1" fontAlgn="auto" latinLnBrk="0" hangingPunct="1">
                        <a:lnSpc>
                          <a:spcPct val="100000"/>
                        </a:lnSpc>
                        <a:spcBef>
                          <a:spcPts val="0"/>
                        </a:spcBef>
                        <a:spcAft>
                          <a:spcPts val="0"/>
                        </a:spcAft>
                        <a:buClrTx/>
                        <a:buSzTx/>
                        <a:buFontTx/>
                        <a:buNone/>
                        <a:tabLst/>
                        <a:defRPr/>
                      </a:pPr>
                      <a:r>
                        <a:rPr lang="es-CL" sz="1800" b="0" dirty="0" smtClean="0">
                          <a:solidFill>
                            <a:schemeClr val="tx1"/>
                          </a:solidFill>
                          <a:latin typeface="+mn-lt"/>
                          <a:cs typeface="Arial" pitchFamily="34" charset="0"/>
                        </a:rPr>
                        <a:t>1. </a:t>
                      </a:r>
                      <a:r>
                        <a:rPr lang="es-ES_tradnl" sz="1800" b="0" dirty="0" smtClean="0">
                          <a:solidFill>
                            <a:schemeClr val="tx1"/>
                          </a:solidFill>
                          <a:latin typeface="+mn-lt"/>
                        </a:rPr>
                        <a:t>Operar equipo son autorización: Funcionario realiza labor sin autorización de su jefatura y no cuenta con la capacitación pertinente.</a:t>
                      </a:r>
                      <a:endParaRPr lang="es-CL" sz="1800" b="0" dirty="0">
                        <a:solidFill>
                          <a:schemeClr val="tx1"/>
                        </a:solidFill>
                        <a:latin typeface="+mn-lt"/>
                        <a:cs typeface="Arial" pitchFamily="34" charset="0"/>
                      </a:endParaRPr>
                    </a:p>
                  </a:txBody>
                  <a:tcPr>
                    <a:solidFill>
                      <a:srgbClr val="FFC000"/>
                    </a:solidFill>
                  </a:tcPr>
                </a:tc>
                <a:tc>
                  <a:txBody>
                    <a:bodyPr/>
                    <a:lstStyle/>
                    <a:p>
                      <a:r>
                        <a:rPr lang="es-CL" sz="1800" b="1" dirty="0" smtClean="0">
                          <a:solidFill>
                            <a:schemeClr val="tx1"/>
                          </a:solidFill>
                          <a:latin typeface="+mn-lt"/>
                          <a:cs typeface="Arial" pitchFamily="34" charset="0"/>
                        </a:rPr>
                        <a:t>Factor del Ambiente:</a:t>
                      </a:r>
                    </a:p>
                    <a:p>
                      <a:pPr marL="0" marR="0" indent="0" algn="l" defTabSz="914400" rtl="0" eaLnBrk="1" fontAlgn="auto" latinLnBrk="0" hangingPunct="1">
                        <a:lnSpc>
                          <a:spcPct val="100000"/>
                        </a:lnSpc>
                        <a:spcBef>
                          <a:spcPts val="0"/>
                        </a:spcBef>
                        <a:spcAft>
                          <a:spcPts val="0"/>
                        </a:spcAft>
                        <a:buClrTx/>
                        <a:buSzTx/>
                        <a:buFontTx/>
                        <a:buNone/>
                        <a:tabLst/>
                        <a:defRPr/>
                      </a:pPr>
                      <a:r>
                        <a:rPr lang="es-CL" sz="1800" b="0" dirty="0" smtClean="0">
                          <a:solidFill>
                            <a:schemeClr val="tx1"/>
                          </a:solidFill>
                          <a:latin typeface="+mn-lt"/>
                          <a:cs typeface="Arial" pitchFamily="34" charset="0"/>
                        </a:rPr>
                        <a:t>1. </a:t>
                      </a:r>
                      <a:r>
                        <a:rPr lang="es-ES_tradnl" sz="1800" b="0" dirty="0" smtClean="0">
                          <a:solidFill>
                            <a:schemeClr val="tx1"/>
                          </a:solidFill>
                          <a:latin typeface="+mn-lt"/>
                        </a:rPr>
                        <a:t>No aplica.</a:t>
                      </a:r>
                      <a:endParaRPr lang="es-CL" sz="1800" b="0" dirty="0" smtClean="0">
                        <a:solidFill>
                          <a:schemeClr val="tx1"/>
                        </a:solidFill>
                        <a:latin typeface="+mn-lt"/>
                      </a:endParaRPr>
                    </a:p>
                    <a:p>
                      <a:endParaRPr lang="es-CL" sz="1800" b="0" dirty="0">
                        <a:solidFill>
                          <a:schemeClr val="tx1"/>
                        </a:solidFill>
                        <a:latin typeface="+mn-lt"/>
                        <a:cs typeface="Arial" pitchFamily="34" charset="0"/>
                      </a:endParaRPr>
                    </a:p>
                  </a:txBody>
                  <a:tcPr>
                    <a:solidFill>
                      <a:srgbClr val="92D050"/>
                    </a:solidFill>
                  </a:tcPr>
                </a:tc>
              </a:tr>
              <a:tr h="2228866">
                <a:tc>
                  <a:txBody>
                    <a:bodyPr/>
                    <a:lstStyle/>
                    <a:p>
                      <a:r>
                        <a:rPr lang="es-CL" sz="1800" b="1" dirty="0" smtClean="0">
                          <a:solidFill>
                            <a:schemeClr val="tx1"/>
                          </a:solidFill>
                          <a:latin typeface="+mn-lt"/>
                          <a:cs typeface="Arial" pitchFamily="34" charset="0"/>
                        </a:rPr>
                        <a:t>Condición Subestándar:</a:t>
                      </a:r>
                    </a:p>
                    <a:p>
                      <a:r>
                        <a:rPr lang="es-CL" sz="1800" b="0" dirty="0" smtClean="0">
                          <a:solidFill>
                            <a:schemeClr val="tx1"/>
                          </a:solidFill>
                          <a:latin typeface="+mn-lt"/>
                          <a:cs typeface="Arial" pitchFamily="34" charset="0"/>
                        </a:rPr>
                        <a:t>1. </a:t>
                      </a:r>
                      <a:r>
                        <a:rPr lang="es-ES_tradnl" sz="1800" dirty="0" smtClean="0">
                          <a:solidFill>
                            <a:schemeClr val="tx1"/>
                          </a:solidFill>
                          <a:latin typeface="+mn-lt"/>
                        </a:rPr>
                        <a:t>No aplica.</a:t>
                      </a:r>
                      <a:endParaRPr lang="es-CL" sz="1800" b="0" dirty="0">
                        <a:solidFill>
                          <a:schemeClr val="tx1"/>
                        </a:solidFill>
                        <a:latin typeface="+mn-lt"/>
                        <a:cs typeface="Arial" pitchFamily="34" charset="0"/>
                      </a:endParaRPr>
                    </a:p>
                  </a:txBody>
                  <a:tcPr>
                    <a:solidFill>
                      <a:srgbClr val="FFC000"/>
                    </a:solidFill>
                  </a:tcPr>
                </a:tc>
                <a:tc>
                  <a:txBody>
                    <a:bodyPr/>
                    <a:lstStyle/>
                    <a:p>
                      <a:r>
                        <a:rPr lang="es-CL" sz="1800" b="1" dirty="0" smtClean="0">
                          <a:solidFill>
                            <a:schemeClr val="tx1"/>
                          </a:solidFill>
                          <a:latin typeface="+mn-lt"/>
                          <a:cs typeface="Arial" pitchFamily="34" charset="0"/>
                        </a:rPr>
                        <a:t>Factor de la Persona:</a:t>
                      </a:r>
                    </a:p>
                    <a:p>
                      <a:pPr marL="0" marR="0" lvl="0" indent="0" algn="just"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s-CL" sz="1800" b="0" i="0" u="none" strike="noStrike" kern="1200" cap="none" spc="0" normalizeH="0" baseline="0" noProof="0" dirty="0" smtClean="0">
                          <a:ln>
                            <a:noFill/>
                          </a:ln>
                          <a:solidFill>
                            <a:schemeClr val="tx1"/>
                          </a:solidFill>
                          <a:effectLst/>
                          <a:uLnTx/>
                          <a:uFillTx/>
                          <a:latin typeface="+mn-lt"/>
                          <a:ea typeface="+mn-ea"/>
                          <a:cs typeface="Arial" pitchFamily="34" charset="0"/>
                        </a:rPr>
                        <a:t>1. </a:t>
                      </a:r>
                      <a:r>
                        <a:rPr lang="es-ES_tradnl" sz="1800" dirty="0" smtClean="0">
                          <a:solidFill>
                            <a:schemeClr val="tx1"/>
                          </a:solidFill>
                          <a:latin typeface="+mn-lt"/>
                        </a:rPr>
                        <a:t>Falta de conocimiento: Falta de conocimiento en las instrucciones y labores que realiza el funcionario. Además no existe procedimiento de trabajo seguro en el manejo de esmeril angular, por lo cual los funcionarios no han sido capacitados.</a:t>
                      </a:r>
                      <a:endParaRPr lang="es-CL" sz="1800" b="0" dirty="0">
                        <a:solidFill>
                          <a:schemeClr val="tx1"/>
                        </a:solidFill>
                        <a:latin typeface="+mn-lt"/>
                        <a:cs typeface="Arial" pitchFamily="34" charset="0"/>
                      </a:endParaRPr>
                    </a:p>
                  </a:txBody>
                  <a:tcPr>
                    <a:solidFill>
                      <a:srgbClr val="92D050"/>
                    </a:solidFill>
                  </a:tcPr>
                </a:tc>
              </a:tr>
            </a:tbl>
          </a:graphicData>
        </a:graphic>
      </p:graphicFrame>
      <p:graphicFrame>
        <p:nvGraphicFramePr>
          <p:cNvPr id="9" name="8 Tabla"/>
          <p:cNvGraphicFramePr>
            <a:graphicFrameLocks noGrp="1"/>
          </p:cNvGraphicFramePr>
          <p:nvPr/>
        </p:nvGraphicFramePr>
        <p:xfrm>
          <a:off x="914400" y="5105400"/>
          <a:ext cx="8001000" cy="1219200"/>
        </p:xfrm>
        <a:graphic>
          <a:graphicData uri="http://schemas.openxmlformats.org/drawingml/2006/table">
            <a:tbl>
              <a:tblPr firstRow="1" bandRow="1">
                <a:tableStyleId>{5C22544A-7EE6-4342-B048-85BDC9FD1C3A}</a:tableStyleId>
              </a:tblPr>
              <a:tblGrid>
                <a:gridCol w="8001000"/>
              </a:tblGrid>
              <a:tr h="1219200">
                <a:tc>
                  <a:txBody>
                    <a:bodyPr/>
                    <a:lstStyle/>
                    <a:p>
                      <a:r>
                        <a:rPr lang="es-CL" sz="1800" dirty="0" smtClean="0">
                          <a:solidFill>
                            <a:schemeClr val="tx1"/>
                          </a:solidFill>
                          <a:latin typeface="+mn-lt"/>
                          <a:cs typeface="Arial" pitchFamily="34" charset="0"/>
                        </a:rPr>
                        <a:t>Medidas de Control y Seguimiento:</a:t>
                      </a:r>
                    </a:p>
                    <a:p>
                      <a:r>
                        <a:rPr lang="es-CL" sz="1800" b="0" dirty="0" smtClean="0">
                          <a:solidFill>
                            <a:schemeClr val="tx1"/>
                          </a:solidFill>
                          <a:latin typeface="+mn-lt"/>
                          <a:cs typeface="Arial" pitchFamily="34" charset="0"/>
                        </a:rPr>
                        <a:t>1. </a:t>
                      </a:r>
                      <a:r>
                        <a:rPr lang="es-CL" sz="1800" b="0" dirty="0" smtClean="0">
                          <a:solidFill>
                            <a:schemeClr val="tx1"/>
                          </a:solidFill>
                          <a:latin typeface="+mn-lt"/>
                        </a:rPr>
                        <a:t>Elaborar PTS para esmeril angular.</a:t>
                      </a:r>
                    </a:p>
                    <a:p>
                      <a:r>
                        <a:rPr lang="es-CL" sz="1800" b="0" dirty="0" smtClean="0">
                          <a:solidFill>
                            <a:schemeClr val="tx1"/>
                          </a:solidFill>
                          <a:latin typeface="+mn-lt"/>
                        </a:rPr>
                        <a:t>2. Capacitar a los funcionarios en el PTS.</a:t>
                      </a:r>
                    </a:p>
                    <a:p>
                      <a:r>
                        <a:rPr lang="es-CL" sz="1800" b="0" dirty="0" smtClean="0">
                          <a:solidFill>
                            <a:schemeClr val="tx1"/>
                          </a:solidFill>
                          <a:latin typeface="+mn-lt"/>
                        </a:rPr>
                        <a:t>3. Definir funcionario para realizar esta labor.</a:t>
                      </a:r>
                      <a:endParaRPr lang="es-CL" sz="1800" dirty="0">
                        <a:latin typeface="+mn-lt"/>
                        <a:cs typeface="Arial" pitchFamily="34" charset="0"/>
                      </a:endParaRPr>
                    </a:p>
                  </a:txBody>
                  <a:tcPr>
                    <a:solidFill>
                      <a:srgbClr val="FFFF00"/>
                    </a:solidFill>
                  </a:tcPr>
                </a:tc>
              </a:tr>
            </a:tbl>
          </a:graphicData>
        </a:graphic>
      </p:graphicFrame>
    </p:spTree>
    <p:custDataLst>
      <p:tags r:id="rId1"/>
    </p:custDataLst>
  </p:cSld>
  <p:clrMapOvr>
    <a:masterClrMapping/>
  </p:clrMapOvr>
  <p:transition spd="slow">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33</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8" name="TextBox 6"/>
          <p:cNvSpPr txBox="1"/>
          <p:nvPr/>
        </p:nvSpPr>
        <p:spPr>
          <a:xfrm>
            <a:off x="838200" y="609600"/>
            <a:ext cx="7848600" cy="685800"/>
          </a:xfrm>
          <a:prstGeom prst="rect">
            <a:avLst/>
          </a:prstGeom>
          <a:noFill/>
        </p:spPr>
        <p:txBody>
          <a:bodyPr wrap="square" rtlCol="0">
            <a:noAutofit/>
          </a:bodyPr>
          <a:lstStyle/>
          <a:p>
            <a:pPr algn="ctr"/>
            <a:r>
              <a:rPr lang="es-ES" sz="4400" b="1" dirty="0" smtClean="0">
                <a:solidFill>
                  <a:srgbClr val="C00000"/>
                </a:solidFill>
                <a:sym typeface="Wingdings"/>
              </a:rPr>
              <a:t>Ejercicio 4</a:t>
            </a:r>
            <a:endParaRPr lang="es-ES" sz="4400" b="1" dirty="0">
              <a:solidFill>
                <a:srgbClr val="C00000"/>
              </a:solidFill>
            </a:endParaRPr>
          </a:p>
        </p:txBody>
      </p:sp>
      <p:sp>
        <p:nvSpPr>
          <p:cNvPr id="17" name="2 Marcador de contenido"/>
          <p:cNvSpPr>
            <a:spLocks noGrp="1"/>
          </p:cNvSpPr>
          <p:nvPr>
            <p:ph idx="1"/>
          </p:nvPr>
        </p:nvSpPr>
        <p:spPr>
          <a:xfrm>
            <a:off x="914400" y="1524000"/>
            <a:ext cx="4191000" cy="1766918"/>
          </a:xfrm>
        </p:spPr>
        <p:txBody>
          <a:bodyPr>
            <a:noAutofit/>
          </a:bodyPr>
          <a:lstStyle/>
          <a:p>
            <a:pPr marL="0" indent="0" algn="just">
              <a:buFont typeface="Wingdings 2" pitchFamily="18" charset="2"/>
              <a:buNone/>
              <a:defRPr/>
            </a:pPr>
            <a:r>
              <a:rPr lang="es-CL" sz="2400" b="1" dirty="0" smtClean="0">
                <a:cs typeface="Arial" pitchFamily="34" charset="0"/>
              </a:rPr>
              <a:t>Tipo de Accidente: </a:t>
            </a:r>
            <a:r>
              <a:rPr lang="es-CL" sz="2400" dirty="0" smtClean="0">
                <a:cs typeface="Arial" pitchFamily="34" charset="0"/>
              </a:rPr>
              <a:t>Amputación</a:t>
            </a:r>
          </a:p>
          <a:p>
            <a:pPr marL="0" indent="0" algn="just">
              <a:buFont typeface="Wingdings 2" pitchFamily="18" charset="2"/>
              <a:buNone/>
              <a:defRPr/>
            </a:pPr>
            <a:r>
              <a:rPr lang="es-CL" sz="2400" b="1" dirty="0" smtClean="0">
                <a:cs typeface="Arial" pitchFamily="34" charset="0"/>
              </a:rPr>
              <a:t>Fecha:</a:t>
            </a:r>
            <a:r>
              <a:rPr lang="es-CL" sz="2400" dirty="0" smtClean="0">
                <a:cs typeface="Arial" pitchFamily="34" charset="0"/>
              </a:rPr>
              <a:t> 24 de febrero de 2010</a:t>
            </a:r>
          </a:p>
          <a:p>
            <a:pPr marL="0" indent="0" algn="just">
              <a:buFont typeface="Wingdings 2" pitchFamily="18" charset="2"/>
              <a:buNone/>
              <a:defRPr/>
            </a:pPr>
            <a:r>
              <a:rPr lang="es-CL" sz="2400" b="1" dirty="0" smtClean="0">
                <a:cs typeface="Arial" pitchFamily="34" charset="0"/>
              </a:rPr>
              <a:t>Hora:</a:t>
            </a:r>
            <a:r>
              <a:rPr lang="es-CL" sz="2400" dirty="0" smtClean="0">
                <a:cs typeface="Arial" pitchFamily="34" charset="0"/>
              </a:rPr>
              <a:t> 14:30 h</a:t>
            </a:r>
          </a:p>
          <a:p>
            <a:pPr marL="0" indent="0" algn="just">
              <a:buFont typeface="Wingdings 2" pitchFamily="18" charset="2"/>
              <a:buNone/>
              <a:defRPr/>
            </a:pPr>
            <a:r>
              <a:rPr lang="es-CL" sz="2400" b="1" dirty="0" smtClean="0">
                <a:cs typeface="Arial" pitchFamily="34" charset="0"/>
              </a:rPr>
              <a:t>Días Perdidos: </a:t>
            </a:r>
            <a:r>
              <a:rPr lang="es-CL" sz="2400" dirty="0" smtClean="0">
                <a:cs typeface="Arial" pitchFamily="34" charset="0"/>
              </a:rPr>
              <a:t>91</a:t>
            </a:r>
          </a:p>
          <a:p>
            <a:pPr marL="0" indent="0" algn="just">
              <a:buFont typeface="Wingdings 2" pitchFamily="18" charset="2"/>
              <a:buNone/>
              <a:defRPr/>
            </a:pPr>
            <a:endParaRPr lang="es-CL" sz="2400" dirty="0" smtClean="0">
              <a:cs typeface="Arial" pitchFamily="34" charset="0"/>
            </a:endParaRPr>
          </a:p>
        </p:txBody>
      </p:sp>
      <p:pic>
        <p:nvPicPr>
          <p:cNvPr id="126978" name="Picture 2"/>
          <p:cNvPicPr>
            <a:picLocks noChangeAspect="1" noChangeArrowheads="1"/>
          </p:cNvPicPr>
          <p:nvPr/>
        </p:nvPicPr>
        <p:blipFill>
          <a:blip r:embed="rId5" cstate="print"/>
          <a:srcRect/>
          <a:stretch>
            <a:fillRect/>
          </a:stretch>
        </p:blipFill>
        <p:spPr bwMode="auto">
          <a:xfrm>
            <a:off x="6057900" y="1447800"/>
            <a:ext cx="2686050" cy="3581400"/>
          </a:xfrm>
          <a:prstGeom prst="rect">
            <a:avLst/>
          </a:prstGeom>
          <a:noFill/>
          <a:ln w="9525">
            <a:noFill/>
            <a:miter lim="800000"/>
            <a:headEnd/>
            <a:tailEnd/>
          </a:ln>
        </p:spPr>
      </p:pic>
      <p:pic>
        <p:nvPicPr>
          <p:cNvPr id="126979" name="Picture 3"/>
          <p:cNvPicPr>
            <a:picLocks noChangeAspect="1" noChangeArrowheads="1"/>
          </p:cNvPicPr>
          <p:nvPr/>
        </p:nvPicPr>
        <p:blipFill>
          <a:blip r:embed="rId6" cstate="print"/>
          <a:srcRect/>
          <a:stretch>
            <a:fillRect/>
          </a:stretch>
        </p:blipFill>
        <p:spPr bwMode="auto">
          <a:xfrm>
            <a:off x="3562350" y="3581400"/>
            <a:ext cx="2286000" cy="3048000"/>
          </a:xfrm>
          <a:prstGeom prst="rect">
            <a:avLst/>
          </a:prstGeom>
          <a:noFill/>
          <a:ln w="9525">
            <a:noFill/>
            <a:miter lim="800000"/>
            <a:headEnd/>
            <a:tailEnd/>
          </a:ln>
        </p:spPr>
      </p:pic>
    </p:spTree>
    <p:custDataLst>
      <p:tags r:id="rId1"/>
    </p:custDataLst>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34</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sp>
        <p:nvSpPr>
          <p:cNvPr id="9" name="2 Marcador de contenido"/>
          <p:cNvSpPr>
            <a:spLocks noGrp="1"/>
          </p:cNvSpPr>
          <p:nvPr>
            <p:ph idx="1"/>
          </p:nvPr>
        </p:nvSpPr>
        <p:spPr>
          <a:xfrm>
            <a:off x="976312" y="914400"/>
            <a:ext cx="7786688" cy="4876800"/>
          </a:xfrm>
        </p:spPr>
        <p:txBody>
          <a:bodyPr>
            <a:noAutofit/>
          </a:bodyPr>
          <a:lstStyle/>
          <a:p>
            <a:pPr algn="just">
              <a:spcBef>
                <a:spcPts val="0"/>
              </a:spcBef>
              <a:buFont typeface="Wingdings 2" pitchFamily="18" charset="2"/>
              <a:buNone/>
              <a:defRPr/>
            </a:pPr>
            <a:r>
              <a:rPr lang="es-CL" sz="2400" b="1" dirty="0" smtClean="0">
                <a:cs typeface="Arial" pitchFamily="34" charset="0"/>
              </a:rPr>
              <a:t>Descripción: </a:t>
            </a:r>
          </a:p>
          <a:p>
            <a:pPr marL="0" indent="0" algn="just">
              <a:spcBef>
                <a:spcPts val="0"/>
              </a:spcBef>
              <a:buFont typeface="Wingdings 2" pitchFamily="18" charset="2"/>
              <a:buNone/>
              <a:defRPr/>
            </a:pPr>
            <a:r>
              <a:rPr lang="es-ES_tradnl" sz="2400" dirty="0" smtClean="0">
                <a:cs typeface="Arial" pitchFamily="34" charset="0"/>
              </a:rPr>
              <a:t>El funcionario se encontraba perforando una placa metálica de 0,5 mm en un taladro de pedestal. Al momento de realizar dicha actividad, el funcionario procede a sostener la placa con su mano izquierda </a:t>
            </a:r>
            <a:r>
              <a:rPr lang="es-ES_tradnl" sz="2400" smtClean="0">
                <a:cs typeface="Arial" pitchFamily="34" charset="0"/>
              </a:rPr>
              <a:t>para comenzar </a:t>
            </a:r>
            <a:r>
              <a:rPr lang="es-ES_tradnl" sz="2400" dirty="0" smtClean="0">
                <a:cs typeface="Arial" pitchFamily="34" charset="0"/>
              </a:rPr>
              <a:t>la perforación, sin embargo el movimiento giratorio de la broca del taladro pedestal provocó un repentino movimiento rotatorio de la placa provocando la amputación de la tercera falange del dedo anular izquierdo y una herida cortante en su meñique, por lo que el funcionario es trasladado al Hospital del Trabajador para su atención médica.</a:t>
            </a:r>
          </a:p>
          <a:p>
            <a:pPr marL="0" indent="0" algn="just">
              <a:spcBef>
                <a:spcPts val="0"/>
              </a:spcBef>
              <a:buFont typeface="Wingdings 2" pitchFamily="18" charset="2"/>
              <a:buNone/>
              <a:defRPr/>
            </a:pPr>
            <a:r>
              <a:rPr lang="es-ES_tradnl" sz="2400" dirty="0" smtClean="0">
                <a:cs typeface="Arial" pitchFamily="34" charset="0"/>
              </a:rPr>
              <a:t>En el momento del accidente el funcionario se encontraba utilizando sus elementos de protección personal.</a:t>
            </a:r>
            <a:endParaRPr lang="es-CL" sz="2400" dirty="0" smtClean="0">
              <a:cs typeface="Arial" pitchFamily="34" charset="0"/>
            </a:endParaRPr>
          </a:p>
        </p:txBody>
      </p:sp>
    </p:spTree>
    <p:custDataLst>
      <p:tags r:id="rId1"/>
    </p:custDataLst>
  </p:cSld>
  <p:clrMapOvr>
    <a:masterClrMapping/>
  </p:clrMapOvr>
  <p:transition spd="slow">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35</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pic>
        <p:nvPicPr>
          <p:cNvPr id="14" name="Picture 22" descr="logo_ugi_v1"/>
          <p:cNvPicPr>
            <a:picLocks noChangeAspect="1" noChangeArrowheads="1"/>
          </p:cNvPicPr>
          <p:nvPr/>
        </p:nvPicPr>
        <p:blipFill>
          <a:blip r:embed="rId4" cstate="print"/>
          <a:srcRect/>
          <a:stretch>
            <a:fillRect/>
          </a:stretch>
        </p:blipFill>
        <p:spPr bwMode="auto">
          <a:xfrm>
            <a:off x="7543800" y="228600"/>
            <a:ext cx="1219200" cy="695528"/>
          </a:xfrm>
          <a:prstGeom prst="rect">
            <a:avLst/>
          </a:prstGeom>
          <a:noFill/>
          <a:ln w="9525">
            <a:noFill/>
            <a:miter lim="800000"/>
            <a:headEnd/>
            <a:tailEnd/>
          </a:ln>
        </p:spPr>
      </p:pic>
      <p:graphicFrame>
        <p:nvGraphicFramePr>
          <p:cNvPr id="8" name="7 Tabla"/>
          <p:cNvGraphicFramePr>
            <a:graphicFrameLocks noGrp="1"/>
          </p:cNvGraphicFramePr>
          <p:nvPr/>
        </p:nvGraphicFramePr>
        <p:xfrm>
          <a:off x="914400" y="1112520"/>
          <a:ext cx="8001000" cy="2919839"/>
        </p:xfrm>
        <a:graphic>
          <a:graphicData uri="http://schemas.openxmlformats.org/drawingml/2006/table">
            <a:tbl>
              <a:tblPr firstRow="1" bandRow="1">
                <a:tableStyleId>{5C22544A-7EE6-4342-B048-85BDC9FD1C3A}</a:tableStyleId>
              </a:tblPr>
              <a:tblGrid>
                <a:gridCol w="4000500"/>
                <a:gridCol w="4000500"/>
              </a:tblGrid>
              <a:tr h="1316881">
                <a:tc>
                  <a:txBody>
                    <a:bodyPr/>
                    <a:lstStyle/>
                    <a:p>
                      <a:r>
                        <a:rPr lang="es-CL" sz="1800" b="1" dirty="0" smtClean="0">
                          <a:solidFill>
                            <a:schemeClr val="tx1"/>
                          </a:solidFill>
                          <a:latin typeface="+mn-lt"/>
                          <a:cs typeface="Arial" pitchFamily="34" charset="0"/>
                        </a:rPr>
                        <a:t>Acto</a:t>
                      </a:r>
                      <a:r>
                        <a:rPr lang="es-CL" sz="1800" b="1" baseline="0" dirty="0" smtClean="0">
                          <a:solidFill>
                            <a:schemeClr val="tx1"/>
                          </a:solidFill>
                          <a:latin typeface="+mn-lt"/>
                          <a:cs typeface="Arial" pitchFamily="34" charset="0"/>
                        </a:rPr>
                        <a:t> Subestándar:</a:t>
                      </a:r>
                    </a:p>
                    <a:p>
                      <a:pPr marL="342900" marR="0" indent="-342900" algn="just" defTabSz="914400" rtl="0" eaLnBrk="1" fontAlgn="auto" latinLnBrk="0" hangingPunct="1">
                        <a:lnSpc>
                          <a:spcPct val="100000"/>
                        </a:lnSpc>
                        <a:spcBef>
                          <a:spcPts val="0"/>
                        </a:spcBef>
                        <a:spcAft>
                          <a:spcPts val="0"/>
                        </a:spcAft>
                        <a:buClrTx/>
                        <a:buSzTx/>
                        <a:buFontTx/>
                        <a:buAutoNum type="arabicPeriod"/>
                        <a:tabLst/>
                        <a:defRPr/>
                      </a:pPr>
                      <a:r>
                        <a:rPr lang="es-ES_tradnl" sz="1800" b="0" dirty="0" smtClean="0">
                          <a:solidFill>
                            <a:schemeClr val="tx1"/>
                          </a:solidFill>
                          <a:latin typeface="+mn-lt"/>
                        </a:rPr>
                        <a:t>Operar inadecuadamente el equipo.</a:t>
                      </a:r>
                    </a:p>
                    <a:p>
                      <a:pPr marL="342900" marR="0" indent="-342900" algn="just" defTabSz="914400" rtl="0" eaLnBrk="1" fontAlgn="auto" latinLnBrk="0" hangingPunct="1">
                        <a:lnSpc>
                          <a:spcPct val="100000"/>
                        </a:lnSpc>
                        <a:spcBef>
                          <a:spcPts val="0"/>
                        </a:spcBef>
                        <a:spcAft>
                          <a:spcPts val="0"/>
                        </a:spcAft>
                        <a:buClrTx/>
                        <a:buSzTx/>
                        <a:buFontTx/>
                        <a:buAutoNum type="arabicPeriod"/>
                        <a:tabLst/>
                        <a:defRPr/>
                      </a:pPr>
                      <a:r>
                        <a:rPr lang="es-ES_tradnl" sz="1800" b="0" dirty="0" smtClean="0">
                          <a:solidFill>
                            <a:schemeClr val="tx1"/>
                          </a:solidFill>
                          <a:latin typeface="+mn-lt"/>
                          <a:cs typeface="Arial" pitchFamily="34" charset="0"/>
                        </a:rPr>
                        <a:t>No usar prensa para la sujeción de la placa metálica.</a:t>
                      </a:r>
                    </a:p>
                    <a:p>
                      <a:pPr marL="342900" marR="0" indent="-342900" algn="just" defTabSz="914400" rtl="0" eaLnBrk="1" fontAlgn="auto" latinLnBrk="0" hangingPunct="1">
                        <a:lnSpc>
                          <a:spcPct val="100000"/>
                        </a:lnSpc>
                        <a:spcBef>
                          <a:spcPts val="0"/>
                        </a:spcBef>
                        <a:spcAft>
                          <a:spcPts val="0"/>
                        </a:spcAft>
                        <a:buClrTx/>
                        <a:buSzTx/>
                        <a:buFontTx/>
                        <a:buAutoNum type="arabicPeriod"/>
                        <a:tabLst/>
                        <a:defRPr/>
                      </a:pPr>
                      <a:r>
                        <a:rPr lang="es-ES_tradnl" sz="1800" b="0" dirty="0" smtClean="0">
                          <a:solidFill>
                            <a:schemeClr val="tx1"/>
                          </a:solidFill>
                          <a:latin typeface="+mn-lt"/>
                          <a:cs typeface="Arial" pitchFamily="34" charset="0"/>
                        </a:rPr>
                        <a:t>Planificación inadecuada del trabajo.</a:t>
                      </a:r>
                    </a:p>
                  </a:txBody>
                  <a:tcPr>
                    <a:solidFill>
                      <a:srgbClr val="FFC000"/>
                    </a:solidFill>
                  </a:tcPr>
                </a:tc>
                <a:tc>
                  <a:txBody>
                    <a:bodyPr/>
                    <a:lstStyle/>
                    <a:p>
                      <a:r>
                        <a:rPr lang="es-CL" sz="1800" b="1" dirty="0" smtClean="0">
                          <a:solidFill>
                            <a:schemeClr val="tx1"/>
                          </a:solidFill>
                          <a:latin typeface="+mn-lt"/>
                          <a:cs typeface="Arial" pitchFamily="34" charset="0"/>
                        </a:rPr>
                        <a:t>Factor del Ambiente:</a:t>
                      </a:r>
                    </a:p>
                    <a:p>
                      <a:pPr marL="0" marR="0" indent="0" algn="l" defTabSz="914400" rtl="0" eaLnBrk="1" fontAlgn="auto" latinLnBrk="0" hangingPunct="1">
                        <a:lnSpc>
                          <a:spcPct val="100000"/>
                        </a:lnSpc>
                        <a:spcBef>
                          <a:spcPts val="0"/>
                        </a:spcBef>
                        <a:spcAft>
                          <a:spcPts val="0"/>
                        </a:spcAft>
                        <a:buClrTx/>
                        <a:buSzTx/>
                        <a:buFontTx/>
                        <a:buNone/>
                        <a:tabLst/>
                        <a:defRPr/>
                      </a:pPr>
                      <a:r>
                        <a:rPr lang="es-CL" sz="1800" b="0" dirty="0" smtClean="0">
                          <a:solidFill>
                            <a:schemeClr val="tx1"/>
                          </a:solidFill>
                          <a:latin typeface="+mn-lt"/>
                          <a:cs typeface="Arial" pitchFamily="34" charset="0"/>
                        </a:rPr>
                        <a:t>1. </a:t>
                      </a:r>
                      <a:r>
                        <a:rPr lang="es-ES_tradnl" sz="1800" b="0" dirty="0" smtClean="0">
                          <a:solidFill>
                            <a:schemeClr val="tx1"/>
                          </a:solidFill>
                          <a:latin typeface="+mn-lt"/>
                        </a:rPr>
                        <a:t>No </a:t>
                      </a:r>
                      <a:r>
                        <a:rPr lang="es-ES_tradnl" sz="1800" b="0" smtClean="0">
                          <a:solidFill>
                            <a:schemeClr val="tx1"/>
                          </a:solidFill>
                          <a:latin typeface="+mn-lt"/>
                        </a:rPr>
                        <a:t>aplca.</a:t>
                      </a:r>
                      <a:endParaRPr lang="es-CL" sz="1800" b="0" dirty="0" smtClean="0">
                        <a:solidFill>
                          <a:schemeClr val="tx1"/>
                        </a:solidFill>
                        <a:latin typeface="+mn-lt"/>
                      </a:endParaRPr>
                    </a:p>
                    <a:p>
                      <a:endParaRPr lang="es-CL" sz="1800" b="0" dirty="0">
                        <a:solidFill>
                          <a:schemeClr val="tx1"/>
                        </a:solidFill>
                        <a:latin typeface="+mn-lt"/>
                        <a:cs typeface="Arial" pitchFamily="34" charset="0"/>
                      </a:endParaRPr>
                    </a:p>
                  </a:txBody>
                  <a:tcPr>
                    <a:solidFill>
                      <a:srgbClr val="92D050"/>
                    </a:solidFill>
                  </a:tcPr>
                </a:tc>
              </a:tr>
              <a:tr h="1456799">
                <a:tc>
                  <a:txBody>
                    <a:bodyPr/>
                    <a:lstStyle/>
                    <a:p>
                      <a:r>
                        <a:rPr lang="es-CL" sz="1800" b="1" dirty="0" smtClean="0">
                          <a:solidFill>
                            <a:schemeClr val="tx1"/>
                          </a:solidFill>
                          <a:latin typeface="+mn-lt"/>
                          <a:cs typeface="Arial" pitchFamily="34" charset="0"/>
                        </a:rPr>
                        <a:t>Condición Subestándar:</a:t>
                      </a:r>
                    </a:p>
                    <a:p>
                      <a:pPr marL="342900" indent="-342900">
                        <a:buAutoNum type="arabicPeriod"/>
                      </a:pPr>
                      <a:r>
                        <a:rPr lang="es-ES_tradnl" sz="1800" b="0" dirty="0" smtClean="0">
                          <a:solidFill>
                            <a:schemeClr val="tx1"/>
                          </a:solidFill>
                          <a:latin typeface="+mn-lt"/>
                          <a:cs typeface="+mn-cs"/>
                        </a:rPr>
                        <a:t>Falta</a:t>
                      </a:r>
                      <a:r>
                        <a:rPr lang="es-ES_tradnl" sz="1800" b="0" baseline="0" dirty="0" smtClean="0">
                          <a:solidFill>
                            <a:schemeClr val="tx1"/>
                          </a:solidFill>
                          <a:latin typeface="+mn-lt"/>
                          <a:cs typeface="+mn-cs"/>
                        </a:rPr>
                        <a:t> de </a:t>
                      </a:r>
                      <a:r>
                        <a:rPr lang="es-ES_tradnl" sz="1800" b="0" baseline="0" dirty="0" err="1" smtClean="0">
                          <a:solidFill>
                            <a:schemeClr val="tx1"/>
                          </a:solidFill>
                          <a:latin typeface="+mn-lt"/>
                          <a:cs typeface="+mn-cs"/>
                        </a:rPr>
                        <a:t>señalética</a:t>
                      </a:r>
                      <a:r>
                        <a:rPr lang="es-ES_tradnl" sz="1800" b="0" baseline="0" dirty="0" smtClean="0">
                          <a:solidFill>
                            <a:schemeClr val="tx1"/>
                          </a:solidFill>
                          <a:latin typeface="+mn-lt"/>
                          <a:cs typeface="+mn-cs"/>
                        </a:rPr>
                        <a:t>.</a:t>
                      </a:r>
                    </a:p>
                    <a:p>
                      <a:pPr marL="342900" indent="-342900">
                        <a:buAutoNum type="arabicPeriod"/>
                      </a:pPr>
                      <a:r>
                        <a:rPr lang="es-ES_tradnl" sz="1800" b="0" baseline="0" dirty="0" smtClean="0">
                          <a:solidFill>
                            <a:schemeClr val="tx1"/>
                          </a:solidFill>
                          <a:latin typeface="+mn-lt"/>
                          <a:cs typeface="+mn-cs"/>
                        </a:rPr>
                        <a:t>Falta de procedimiento de trabajo seguro.</a:t>
                      </a:r>
                      <a:endParaRPr lang="es-CL" sz="1800" b="0" dirty="0">
                        <a:solidFill>
                          <a:schemeClr val="tx1"/>
                        </a:solidFill>
                        <a:latin typeface="+mn-lt"/>
                        <a:cs typeface="Arial" pitchFamily="34" charset="0"/>
                      </a:endParaRPr>
                    </a:p>
                  </a:txBody>
                  <a:tcPr>
                    <a:solidFill>
                      <a:srgbClr val="FFC000"/>
                    </a:solidFill>
                  </a:tcPr>
                </a:tc>
                <a:tc>
                  <a:txBody>
                    <a:bodyPr/>
                    <a:lstStyle/>
                    <a:p>
                      <a:r>
                        <a:rPr lang="es-CL" sz="1800" b="1" dirty="0" smtClean="0">
                          <a:solidFill>
                            <a:schemeClr val="tx1"/>
                          </a:solidFill>
                          <a:latin typeface="+mn-lt"/>
                          <a:cs typeface="Arial" pitchFamily="34" charset="0"/>
                        </a:rPr>
                        <a:t>Factor de la Persona:</a:t>
                      </a:r>
                    </a:p>
                    <a:p>
                      <a:pPr marL="0" marR="0" lvl="0" indent="0" algn="just" defTabSz="914400" rtl="0" eaLnBrk="1" fontAlgn="auto" latinLnBrk="0" hangingPunct="1">
                        <a:lnSpc>
                          <a:spcPct val="100000"/>
                        </a:lnSpc>
                        <a:spcBef>
                          <a:spcPts val="0"/>
                        </a:spcBef>
                        <a:spcAft>
                          <a:spcPts val="0"/>
                        </a:spcAft>
                        <a:buClr>
                          <a:schemeClr val="tx2"/>
                        </a:buClr>
                        <a:buSzPct val="73000"/>
                        <a:buFont typeface="Wingdings 2"/>
                        <a:buNone/>
                        <a:tabLst/>
                        <a:defRPr/>
                      </a:pPr>
                      <a:r>
                        <a:rPr kumimoji="0" lang="es-CL" sz="1800" b="0" i="0" u="none" strike="noStrike" kern="1200" cap="none" spc="0" normalizeH="0" baseline="0" noProof="0" dirty="0" smtClean="0">
                          <a:ln>
                            <a:noFill/>
                          </a:ln>
                          <a:solidFill>
                            <a:schemeClr val="tx1"/>
                          </a:solidFill>
                          <a:effectLst/>
                          <a:uLnTx/>
                          <a:uFillTx/>
                          <a:latin typeface="+mn-lt"/>
                          <a:ea typeface="+mn-ea"/>
                          <a:cs typeface="Arial" pitchFamily="34" charset="0"/>
                        </a:rPr>
                        <a:t>1. </a:t>
                      </a:r>
                      <a:r>
                        <a:rPr lang="es-ES_tradnl" sz="1800" dirty="0" smtClean="0">
                          <a:solidFill>
                            <a:schemeClr val="tx1"/>
                          </a:solidFill>
                          <a:latin typeface="+mn-lt"/>
                        </a:rPr>
                        <a:t>Falta de </a:t>
                      </a:r>
                      <a:r>
                        <a:rPr kumimoji="0" lang="es-ES_tradnl" sz="1800" b="0" kern="1200" baseline="0" dirty="0" smtClean="0">
                          <a:solidFill>
                            <a:schemeClr val="tx1"/>
                          </a:solidFill>
                          <a:latin typeface="+mn-lt"/>
                          <a:ea typeface="+mn-ea"/>
                          <a:cs typeface="+mn-cs"/>
                        </a:rPr>
                        <a:t>planificación</a:t>
                      </a:r>
                      <a:r>
                        <a:rPr lang="es-ES_tradnl" sz="1800" dirty="0" smtClean="0">
                          <a:solidFill>
                            <a:schemeClr val="tx1"/>
                          </a:solidFill>
                          <a:latin typeface="+mn-lt"/>
                        </a:rPr>
                        <a:t>.</a:t>
                      </a:r>
                    </a:p>
                    <a:p>
                      <a:pPr marL="0" marR="0" lvl="0" indent="0" algn="just" defTabSz="914400" rtl="0" eaLnBrk="1" fontAlgn="auto" latinLnBrk="0" hangingPunct="1">
                        <a:lnSpc>
                          <a:spcPct val="100000"/>
                        </a:lnSpc>
                        <a:spcBef>
                          <a:spcPts val="0"/>
                        </a:spcBef>
                        <a:spcAft>
                          <a:spcPts val="0"/>
                        </a:spcAft>
                        <a:buClr>
                          <a:schemeClr val="tx2"/>
                        </a:buClr>
                        <a:buSzPct val="73000"/>
                        <a:buFont typeface="Wingdings 2"/>
                        <a:buNone/>
                        <a:tabLst/>
                        <a:defRPr/>
                      </a:pPr>
                      <a:r>
                        <a:rPr lang="es-ES_tradnl" sz="1800" b="0" dirty="0" smtClean="0">
                          <a:solidFill>
                            <a:schemeClr val="tx1"/>
                          </a:solidFill>
                          <a:latin typeface="+mn-lt"/>
                          <a:cs typeface="Arial" pitchFamily="34" charset="0"/>
                        </a:rPr>
                        <a:t>2. </a:t>
                      </a:r>
                      <a:r>
                        <a:rPr kumimoji="0" lang="es-ES_tradnl" sz="1800" b="0" kern="1200" dirty="0" smtClean="0">
                          <a:solidFill>
                            <a:schemeClr val="tx1"/>
                          </a:solidFill>
                          <a:latin typeface="+mn-lt"/>
                          <a:ea typeface="+mn-ea"/>
                          <a:cs typeface="+mn-cs"/>
                        </a:rPr>
                        <a:t>Exceso</a:t>
                      </a:r>
                      <a:r>
                        <a:rPr lang="es-ES_tradnl" sz="1800" b="0" dirty="0" smtClean="0">
                          <a:solidFill>
                            <a:schemeClr val="tx1"/>
                          </a:solidFill>
                          <a:latin typeface="+mn-lt"/>
                          <a:cs typeface="Arial" pitchFamily="34" charset="0"/>
                        </a:rPr>
                        <a:t> de confianza.</a:t>
                      </a:r>
                      <a:endParaRPr lang="es-CL" sz="1800" b="0" dirty="0">
                        <a:solidFill>
                          <a:schemeClr val="tx1"/>
                        </a:solidFill>
                        <a:latin typeface="+mn-lt"/>
                        <a:cs typeface="Arial" pitchFamily="34" charset="0"/>
                      </a:endParaRPr>
                    </a:p>
                  </a:txBody>
                  <a:tcPr>
                    <a:solidFill>
                      <a:srgbClr val="92D050"/>
                    </a:solidFill>
                  </a:tcPr>
                </a:tc>
              </a:tr>
            </a:tbl>
          </a:graphicData>
        </a:graphic>
      </p:graphicFrame>
      <p:graphicFrame>
        <p:nvGraphicFramePr>
          <p:cNvPr id="9" name="8 Tabla"/>
          <p:cNvGraphicFramePr>
            <a:graphicFrameLocks noGrp="1"/>
          </p:cNvGraphicFramePr>
          <p:nvPr/>
        </p:nvGraphicFramePr>
        <p:xfrm>
          <a:off x="914400" y="4191000"/>
          <a:ext cx="8001000" cy="1463040"/>
        </p:xfrm>
        <a:graphic>
          <a:graphicData uri="http://schemas.openxmlformats.org/drawingml/2006/table">
            <a:tbl>
              <a:tblPr firstRow="1" bandRow="1">
                <a:tableStyleId>{5C22544A-7EE6-4342-B048-85BDC9FD1C3A}</a:tableStyleId>
              </a:tblPr>
              <a:tblGrid>
                <a:gridCol w="8001000"/>
              </a:tblGrid>
              <a:tr h="1219200">
                <a:tc>
                  <a:txBody>
                    <a:bodyPr/>
                    <a:lstStyle/>
                    <a:p>
                      <a:r>
                        <a:rPr lang="es-CL" sz="1800" dirty="0" smtClean="0">
                          <a:solidFill>
                            <a:schemeClr val="tx1"/>
                          </a:solidFill>
                          <a:latin typeface="+mn-lt"/>
                          <a:cs typeface="Arial" pitchFamily="34" charset="0"/>
                        </a:rPr>
                        <a:t>Medidas de Control y Seguimiento:</a:t>
                      </a:r>
                    </a:p>
                    <a:p>
                      <a:r>
                        <a:rPr lang="es-CL" sz="1800" b="0" dirty="0" smtClean="0">
                          <a:solidFill>
                            <a:schemeClr val="tx1"/>
                          </a:solidFill>
                          <a:latin typeface="+mn-lt"/>
                          <a:cs typeface="Arial" pitchFamily="34" charset="0"/>
                        </a:rPr>
                        <a:t>1. </a:t>
                      </a:r>
                      <a:r>
                        <a:rPr lang="es-CL" sz="1800" b="0" dirty="0" smtClean="0">
                          <a:solidFill>
                            <a:schemeClr val="tx1"/>
                          </a:solidFill>
                          <a:latin typeface="+mn-lt"/>
                        </a:rPr>
                        <a:t>Elaborar PTS para taladro pedestal.</a:t>
                      </a:r>
                    </a:p>
                    <a:p>
                      <a:r>
                        <a:rPr lang="es-CL" sz="1800" b="0" dirty="0" smtClean="0">
                          <a:solidFill>
                            <a:schemeClr val="tx1"/>
                          </a:solidFill>
                          <a:latin typeface="+mn-lt"/>
                        </a:rPr>
                        <a:t>2. Capacitar a los funcionarios en el PTS.</a:t>
                      </a:r>
                    </a:p>
                    <a:p>
                      <a:r>
                        <a:rPr lang="es-CL" sz="1800" b="0" dirty="0" smtClean="0">
                          <a:solidFill>
                            <a:schemeClr val="tx1"/>
                          </a:solidFill>
                          <a:latin typeface="+mn-lt"/>
                        </a:rPr>
                        <a:t>3. Definir a otros funcionarios para realizar esta labor.</a:t>
                      </a:r>
                    </a:p>
                    <a:p>
                      <a:r>
                        <a:rPr lang="es-CL" sz="1800" b="0" dirty="0" smtClean="0">
                          <a:solidFill>
                            <a:schemeClr val="tx1"/>
                          </a:solidFill>
                          <a:latin typeface="+mn-lt"/>
                          <a:cs typeface="Arial" pitchFamily="34" charset="0"/>
                        </a:rPr>
                        <a:t>4. Capacitar y concientizar al accidentado.</a:t>
                      </a:r>
                      <a:endParaRPr lang="es-CL" sz="1800" dirty="0">
                        <a:latin typeface="+mn-lt"/>
                        <a:cs typeface="Arial" pitchFamily="34" charset="0"/>
                      </a:endParaRPr>
                    </a:p>
                  </a:txBody>
                  <a:tcPr>
                    <a:solidFill>
                      <a:srgbClr val="FFFF00"/>
                    </a:solidFill>
                  </a:tcPr>
                </a:tc>
              </a:tr>
            </a:tbl>
          </a:graphicData>
        </a:graphic>
      </p:graphicFrame>
    </p:spTree>
    <p:custDataLst>
      <p:tags r:id="rId1"/>
    </p:custDataLst>
  </p:cSld>
  <p:clrMapOvr>
    <a:masterClrMapping/>
  </p:clrMapOvr>
  <p:transition spd="slow">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36</a:t>
            </a:fld>
            <a:endParaRPr kumimoji="0" lang="es-CL" dirty="0">
              <a:solidFill>
                <a:schemeClr val="tx1"/>
              </a:solidFill>
            </a:endParaRPr>
          </a:p>
        </p:txBody>
      </p:sp>
      <p:sp>
        <p:nvSpPr>
          <p:cNvPr id="4" name="3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sp>
        <p:nvSpPr>
          <p:cNvPr id="7" name="TextBox 6"/>
          <p:cNvSpPr txBox="1"/>
          <p:nvPr/>
        </p:nvSpPr>
        <p:spPr>
          <a:xfrm>
            <a:off x="609600" y="4876800"/>
            <a:ext cx="8077200" cy="838200"/>
          </a:xfrm>
          <a:prstGeom prst="rect">
            <a:avLst/>
          </a:prstGeom>
          <a:noFill/>
        </p:spPr>
        <p:txBody>
          <a:bodyPr wrap="square" rtlCol="0">
            <a:noAutofit/>
          </a:bodyPr>
          <a:lstStyle/>
          <a:p>
            <a:pPr algn="ctr"/>
            <a:r>
              <a:rPr lang="es-ES" sz="4400" b="1" dirty="0" smtClean="0">
                <a:sym typeface="Wingdings"/>
              </a:rPr>
              <a:t>¡Gracias por la atención!</a:t>
            </a:r>
            <a:endParaRPr lang="es-ES" sz="4400" b="1" dirty="0"/>
          </a:p>
        </p:txBody>
      </p:sp>
      <p:sp>
        <p:nvSpPr>
          <p:cNvPr id="8" name="TextBox 6"/>
          <p:cNvSpPr txBox="1"/>
          <p:nvPr/>
        </p:nvSpPr>
        <p:spPr>
          <a:xfrm>
            <a:off x="609600" y="4114800"/>
            <a:ext cx="8077200" cy="838200"/>
          </a:xfrm>
          <a:prstGeom prst="rect">
            <a:avLst/>
          </a:prstGeom>
          <a:noFill/>
        </p:spPr>
        <p:txBody>
          <a:bodyPr wrap="square" rtlCol="0">
            <a:noAutofit/>
          </a:bodyPr>
          <a:lstStyle/>
          <a:p>
            <a:pPr algn="ctr"/>
            <a:r>
              <a:rPr lang="es-ES" sz="5400" b="1" dirty="0" smtClean="0">
                <a:sym typeface="Wingdings"/>
              </a:rPr>
              <a:t>FIN</a:t>
            </a:r>
            <a:endParaRPr lang="es-ES" sz="5400" b="1" dirty="0"/>
          </a:p>
        </p:txBody>
      </p:sp>
      <p:pic>
        <p:nvPicPr>
          <p:cNvPr id="124930" name="Picture 2"/>
          <p:cNvPicPr>
            <a:picLocks noChangeAspect="1" noChangeArrowheads="1"/>
          </p:cNvPicPr>
          <p:nvPr/>
        </p:nvPicPr>
        <p:blipFill>
          <a:blip r:embed="rId4" cstate="print"/>
          <a:srcRect/>
          <a:stretch>
            <a:fillRect/>
          </a:stretch>
        </p:blipFill>
        <p:spPr bwMode="auto">
          <a:xfrm>
            <a:off x="4876800" y="1295400"/>
            <a:ext cx="2324100" cy="3044066"/>
          </a:xfrm>
          <a:prstGeom prst="rect">
            <a:avLst/>
          </a:prstGeom>
          <a:noFill/>
          <a:ln w="9525">
            <a:noFill/>
            <a:miter lim="800000"/>
            <a:headEnd/>
            <a:tailEnd/>
          </a:ln>
        </p:spPr>
      </p:pic>
      <p:sp>
        <p:nvSpPr>
          <p:cNvPr id="10" name="TextBox 6"/>
          <p:cNvSpPr txBox="1"/>
          <p:nvPr/>
        </p:nvSpPr>
        <p:spPr>
          <a:xfrm>
            <a:off x="609600" y="5715000"/>
            <a:ext cx="8077200" cy="838200"/>
          </a:xfrm>
          <a:prstGeom prst="rect">
            <a:avLst/>
          </a:prstGeom>
          <a:noFill/>
        </p:spPr>
        <p:txBody>
          <a:bodyPr wrap="square" rtlCol="0">
            <a:noAutofit/>
          </a:bodyPr>
          <a:lstStyle/>
          <a:p>
            <a:pPr algn="ctr"/>
            <a:r>
              <a:rPr lang="es-ES" sz="4400" b="1" dirty="0" smtClean="0">
                <a:solidFill>
                  <a:srgbClr val="002060"/>
                </a:solidFill>
                <a:sym typeface="Wingdings"/>
              </a:rPr>
              <a:t>oscar.clasing@idiem.cl</a:t>
            </a:r>
            <a:endParaRPr lang="es-ES" sz="4400" b="1" dirty="0">
              <a:solidFill>
                <a:srgbClr val="002060"/>
              </a:solidFill>
            </a:endParaRPr>
          </a:p>
        </p:txBody>
      </p:sp>
    </p:spTree>
    <p:custDataLst>
      <p:tags r:id="rId1"/>
    </p:custData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963332" y="-6858000"/>
            <a:ext cx="7765662" cy="164761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 xmlns:a14="http://schemas.microsoft.com/office/drawing/2010/main"/>
              </a:ext>
            </a:extLst>
          </a:blip>
          <a:srcRect/>
          <a:stretch/>
        </p:blipFill>
        <p:spPr>
          <a:xfrm rot="20753331" flipH="1">
            <a:off x="-316180" y="3775286"/>
            <a:ext cx="2895600" cy="3390489"/>
          </a:xfrm>
          <a:prstGeom prst="rect">
            <a:avLst/>
          </a:prstGeom>
        </p:spPr>
      </p:pic>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4</a:t>
            </a:fld>
            <a:endParaRPr kumimoji="0" lang="es-CL" dirty="0">
              <a:solidFill>
                <a:schemeClr val="tx1"/>
              </a:solidFill>
            </a:endParaRPr>
          </a:p>
        </p:txBody>
      </p:sp>
      <p:sp>
        <p:nvSpPr>
          <p:cNvPr id="8" name="7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sp>
        <p:nvSpPr>
          <p:cNvPr id="18" name="TextBox 6"/>
          <p:cNvSpPr txBox="1"/>
          <p:nvPr/>
        </p:nvSpPr>
        <p:spPr>
          <a:xfrm>
            <a:off x="1981200" y="762000"/>
            <a:ext cx="6248400" cy="1065550"/>
          </a:xfrm>
          <a:prstGeom prst="rect">
            <a:avLst/>
          </a:prstGeom>
          <a:noFill/>
        </p:spPr>
        <p:txBody>
          <a:bodyPr wrap="square" rtlCol="0">
            <a:normAutofit/>
          </a:bodyPr>
          <a:lstStyle/>
          <a:p>
            <a:pPr algn="ctr"/>
            <a:r>
              <a:rPr lang="es-ES" sz="4400" b="1" dirty="0" smtClean="0">
                <a:solidFill>
                  <a:schemeClr val="accent5">
                    <a:lumMod val="50000"/>
                  </a:schemeClr>
                </a:solidFill>
              </a:rPr>
              <a:t>Acción Preventiva</a:t>
            </a:r>
            <a:endParaRPr lang="es-ES" sz="4400" b="1" dirty="0">
              <a:solidFill>
                <a:schemeClr val="accent5">
                  <a:lumMod val="50000"/>
                </a:schemeClr>
              </a:solidFill>
            </a:endParaRPr>
          </a:p>
        </p:txBody>
      </p:sp>
      <p:sp>
        <p:nvSpPr>
          <p:cNvPr id="19" name="Rectangle 10"/>
          <p:cNvSpPr>
            <a:spLocks noChangeArrowheads="1"/>
          </p:cNvSpPr>
          <p:nvPr/>
        </p:nvSpPr>
        <p:spPr bwMode="auto">
          <a:xfrm>
            <a:off x="1828800" y="2057400"/>
            <a:ext cx="6872288" cy="1079500"/>
          </a:xfrm>
          <a:prstGeom prst="rect">
            <a:avLst/>
          </a:prstGeom>
          <a:noFill/>
          <a:ln w="9525" algn="ctr">
            <a:noFill/>
            <a:miter lim="800000"/>
            <a:headEnd/>
            <a:tailEnd/>
          </a:ln>
          <a:effectLst/>
        </p:spPr>
        <p:txBody>
          <a:bodyPr lIns="92075" tIns="46038" rIns="92075" bIns="46038" anchor="ctr"/>
          <a:lstStyle/>
          <a:p>
            <a:pPr algn="just"/>
            <a:r>
              <a:rPr lang="es-ES_tradnl" sz="2800" b="1" dirty="0" smtClean="0">
                <a:effectLst/>
              </a:rPr>
              <a:t>Acción </a:t>
            </a:r>
            <a:r>
              <a:rPr lang="es-ES_tradnl" sz="2800" b="1" dirty="0">
                <a:effectLst/>
              </a:rPr>
              <a:t>tomada para eliminar la causa de una no conformidad potencial u otra situación potencialmente indeseable.</a:t>
            </a:r>
            <a:endParaRPr lang="es-ES" sz="2800" b="1" dirty="0">
              <a:effectLst/>
            </a:endParaRPr>
          </a:p>
        </p:txBody>
      </p:sp>
      <p:pic>
        <p:nvPicPr>
          <p:cNvPr id="22" name="Picture 22" descr="logo_ugi_v1"/>
          <p:cNvPicPr>
            <a:picLocks noChangeAspect="1" noChangeArrowheads="1"/>
          </p:cNvPicPr>
          <p:nvPr/>
        </p:nvPicPr>
        <p:blipFill>
          <a:blip r:embed="rId5" cstate="print"/>
          <a:srcRect/>
          <a:stretch>
            <a:fillRect/>
          </a:stretch>
        </p:blipFill>
        <p:spPr bwMode="auto">
          <a:xfrm>
            <a:off x="7543800" y="228600"/>
            <a:ext cx="1219200" cy="695528"/>
          </a:xfrm>
          <a:prstGeom prst="rect">
            <a:avLst/>
          </a:prstGeom>
          <a:noFill/>
          <a:ln w="9525">
            <a:noFill/>
            <a:miter lim="800000"/>
            <a:headEnd/>
            <a:tailEnd/>
          </a:ln>
        </p:spPr>
      </p:pic>
      <p:pic>
        <p:nvPicPr>
          <p:cNvPr id="23" name="Picture 5" descr="j0411320"/>
          <p:cNvPicPr>
            <a:picLocks noChangeAspect="1" noChangeArrowheads="1"/>
          </p:cNvPicPr>
          <p:nvPr/>
        </p:nvPicPr>
        <p:blipFill>
          <a:blip r:embed="rId6" cstate="print"/>
          <a:srcRect/>
          <a:stretch>
            <a:fillRect/>
          </a:stretch>
        </p:blipFill>
        <p:spPr bwMode="auto">
          <a:xfrm>
            <a:off x="5257800" y="3505200"/>
            <a:ext cx="3306986" cy="2640012"/>
          </a:xfrm>
          <a:prstGeom prst="rect">
            <a:avLst/>
          </a:prstGeom>
          <a:noFill/>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linds(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blinds(horizontal)">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email">
            <a:extLst>
              <a:ext uri="{28A0092B-C50C-407E-A947-70E740481C1C}">
                <a14:useLocalDpi xmlns="" xmlns:a14="http://schemas.microsoft.com/office/drawing/2010/main"/>
              </a:ext>
            </a:extLst>
          </a:blip>
          <a:srcRect/>
          <a:stretch/>
        </p:blipFill>
        <p:spPr>
          <a:xfrm rot="20753331" flipH="1">
            <a:off x="108261" y="-3142205"/>
            <a:ext cx="2895600" cy="6861081"/>
          </a:xfrm>
          <a:prstGeom prst="rect">
            <a:avLst/>
          </a:prstGeom>
        </p:spPr>
      </p:pic>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5</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sp>
        <p:nvSpPr>
          <p:cNvPr id="9" name="Rectangle 8"/>
          <p:cNvSpPr>
            <a:spLocks noChangeArrowheads="1"/>
          </p:cNvSpPr>
          <p:nvPr/>
        </p:nvSpPr>
        <p:spPr bwMode="auto">
          <a:xfrm>
            <a:off x="2133600" y="1958975"/>
            <a:ext cx="6567488" cy="936625"/>
          </a:xfrm>
          <a:prstGeom prst="rect">
            <a:avLst/>
          </a:prstGeom>
          <a:noFill/>
          <a:ln w="9525" algn="ctr">
            <a:noFill/>
            <a:miter lim="800000"/>
            <a:headEnd/>
            <a:tailEnd/>
          </a:ln>
          <a:effectLst/>
        </p:spPr>
        <p:txBody>
          <a:bodyPr lIns="92075" tIns="46038" rIns="92075" bIns="46038" anchor="ctr"/>
          <a:lstStyle/>
          <a:p>
            <a:pPr algn="just"/>
            <a:r>
              <a:rPr lang="es-ES_tradnl" sz="2800" b="1" dirty="0" smtClean="0">
                <a:effectLst/>
              </a:rPr>
              <a:t>Acción </a:t>
            </a:r>
            <a:r>
              <a:rPr lang="es-ES_tradnl" sz="2800" b="1" dirty="0">
                <a:effectLst/>
              </a:rPr>
              <a:t>tomada para eliminar una no conformidad detectada.</a:t>
            </a:r>
            <a:endParaRPr lang="es-ES" sz="2800" b="1" dirty="0">
              <a:effectLst/>
            </a:endParaRPr>
          </a:p>
        </p:txBody>
      </p:sp>
      <p:pic>
        <p:nvPicPr>
          <p:cNvPr id="64513" name="Picture 1"/>
          <p:cNvPicPr>
            <a:picLocks noChangeAspect="1" noChangeArrowheads="1"/>
          </p:cNvPicPr>
          <p:nvPr/>
        </p:nvPicPr>
        <p:blipFill>
          <a:blip r:embed="rId4" cstate="print"/>
          <a:srcRect/>
          <a:stretch>
            <a:fillRect/>
          </a:stretch>
        </p:blipFill>
        <p:spPr bwMode="auto">
          <a:xfrm>
            <a:off x="609600" y="3790950"/>
            <a:ext cx="3742469" cy="2305050"/>
          </a:xfrm>
          <a:prstGeom prst="rect">
            <a:avLst/>
          </a:prstGeom>
          <a:noFill/>
          <a:ln w="9525">
            <a:noFill/>
            <a:miter lim="800000"/>
            <a:headEnd/>
            <a:tailEnd/>
          </a:ln>
        </p:spPr>
      </p:pic>
      <p:sp>
        <p:nvSpPr>
          <p:cNvPr id="13" name="TextBox 6"/>
          <p:cNvSpPr txBox="1"/>
          <p:nvPr/>
        </p:nvSpPr>
        <p:spPr>
          <a:xfrm>
            <a:off x="1981200" y="915650"/>
            <a:ext cx="6248400" cy="1065550"/>
          </a:xfrm>
          <a:prstGeom prst="rect">
            <a:avLst/>
          </a:prstGeom>
          <a:noFill/>
        </p:spPr>
        <p:txBody>
          <a:bodyPr wrap="square" rtlCol="0">
            <a:normAutofit/>
          </a:bodyPr>
          <a:lstStyle/>
          <a:p>
            <a:pPr algn="ctr"/>
            <a:r>
              <a:rPr lang="es-ES" sz="4400" b="1" dirty="0" smtClean="0">
                <a:solidFill>
                  <a:schemeClr val="accent5">
                    <a:lumMod val="50000"/>
                  </a:schemeClr>
                </a:solidFill>
              </a:rPr>
              <a:t>Corrección</a:t>
            </a:r>
            <a:endParaRPr lang="es-ES" sz="4400" b="1" dirty="0">
              <a:solidFill>
                <a:schemeClr val="accent5">
                  <a:lumMod val="50000"/>
                </a:schemeClr>
              </a:solidFill>
            </a:endParaRPr>
          </a:p>
        </p:txBody>
      </p:sp>
      <p:pic>
        <p:nvPicPr>
          <p:cNvPr id="15" name="Picture 22" descr="logo_ugi_v1"/>
          <p:cNvPicPr>
            <a:picLocks noChangeAspect="1" noChangeArrowheads="1"/>
          </p:cNvPicPr>
          <p:nvPr/>
        </p:nvPicPr>
        <p:blipFill>
          <a:blip r:embed="rId5" cstate="print"/>
          <a:srcRect/>
          <a:stretch>
            <a:fillRect/>
          </a:stretch>
        </p:blipFill>
        <p:spPr bwMode="auto">
          <a:xfrm>
            <a:off x="7543800" y="228600"/>
            <a:ext cx="1219200" cy="695528"/>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6</a:t>
            </a:fld>
            <a:endParaRPr kumimoji="0" lang="es-CL" dirty="0">
              <a:solidFill>
                <a:schemeClr val="tx1"/>
              </a:solidFill>
            </a:endParaRPr>
          </a:p>
        </p:txBody>
      </p:sp>
      <p:sp>
        <p:nvSpPr>
          <p:cNvPr id="4" name="3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sp>
        <p:nvSpPr>
          <p:cNvPr id="6" name="TextBox 6"/>
          <p:cNvSpPr txBox="1"/>
          <p:nvPr/>
        </p:nvSpPr>
        <p:spPr>
          <a:xfrm>
            <a:off x="3429000" y="914400"/>
            <a:ext cx="4953000" cy="1598950"/>
          </a:xfrm>
          <a:prstGeom prst="rect">
            <a:avLst/>
          </a:prstGeom>
          <a:noFill/>
        </p:spPr>
        <p:txBody>
          <a:bodyPr wrap="square" rtlCol="0">
            <a:noAutofit/>
          </a:bodyPr>
          <a:lstStyle/>
          <a:p>
            <a:pPr algn="ctr"/>
            <a:r>
              <a:rPr lang="es-ES" sz="5400" b="1" dirty="0" smtClean="0"/>
              <a:t>Análisis de Causa Raíz (ACR)</a:t>
            </a:r>
            <a:endParaRPr lang="es-ES" sz="5400" b="1" dirty="0"/>
          </a:p>
        </p:txBody>
      </p:sp>
      <p:pic>
        <p:nvPicPr>
          <p:cNvPr id="10" name="Picture 113" descr="j0415866"/>
          <p:cNvPicPr>
            <a:picLocks noChangeAspect="1" noChangeArrowheads="1"/>
          </p:cNvPicPr>
          <p:nvPr/>
        </p:nvPicPr>
        <p:blipFill>
          <a:blip r:embed="rId3" cstate="print"/>
          <a:srcRect/>
          <a:stretch>
            <a:fillRect/>
          </a:stretch>
        </p:blipFill>
        <p:spPr bwMode="auto">
          <a:xfrm>
            <a:off x="2805113" y="2803645"/>
            <a:ext cx="4052887" cy="3444755"/>
          </a:xfrm>
          <a:prstGeom prst="rect">
            <a:avLst/>
          </a:prstGeom>
          <a:noFill/>
        </p:spPr>
      </p:pic>
      <p:pic>
        <p:nvPicPr>
          <p:cNvPr id="12" name="Picture 22" descr="logo_ugi_v1"/>
          <p:cNvPicPr>
            <a:picLocks noChangeAspect="1" noChangeArrowheads="1"/>
          </p:cNvPicPr>
          <p:nvPr/>
        </p:nvPicPr>
        <p:blipFill>
          <a:blip r:embed="rId4" cstate="print"/>
          <a:srcRect/>
          <a:stretch>
            <a:fillRect/>
          </a:stretch>
        </p:blipFill>
        <p:spPr bwMode="auto">
          <a:xfrm>
            <a:off x="228600" y="5943600"/>
            <a:ext cx="1219200" cy="695528"/>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7</a:t>
            </a:fld>
            <a:endParaRPr kumimoji="0" lang="es-CL" dirty="0">
              <a:solidFill>
                <a:schemeClr val="tx1"/>
              </a:solidFill>
            </a:endParaRPr>
          </a:p>
        </p:txBody>
      </p:sp>
      <p:sp>
        <p:nvSpPr>
          <p:cNvPr id="6" name="5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sp>
        <p:nvSpPr>
          <p:cNvPr id="14" name="Text Box 5"/>
          <p:cNvSpPr txBox="1">
            <a:spLocks noChangeArrowheads="1"/>
          </p:cNvSpPr>
          <p:nvPr/>
        </p:nvSpPr>
        <p:spPr bwMode="auto">
          <a:xfrm>
            <a:off x="827088" y="457200"/>
            <a:ext cx="6840537" cy="523220"/>
          </a:xfrm>
          <a:prstGeom prst="rect">
            <a:avLst/>
          </a:prstGeom>
          <a:noFill/>
          <a:ln w="9525" algn="ctr">
            <a:noFill/>
            <a:miter lim="800000"/>
            <a:headEnd/>
            <a:tailEnd/>
          </a:ln>
          <a:effectLst/>
        </p:spPr>
        <p:txBody>
          <a:bodyPr>
            <a:spAutoFit/>
          </a:bodyPr>
          <a:lstStyle/>
          <a:p>
            <a:pPr algn="just">
              <a:spcBef>
                <a:spcPct val="50000"/>
              </a:spcBef>
            </a:pPr>
            <a:r>
              <a:rPr lang="es-CL" sz="2800" b="1" dirty="0">
                <a:effectLst/>
              </a:rPr>
              <a:t>Esto es lo que generalmente vemos:</a:t>
            </a:r>
            <a:endParaRPr lang="es-ES" sz="2800" b="1" dirty="0">
              <a:effectLst/>
            </a:endParaRPr>
          </a:p>
        </p:txBody>
      </p:sp>
      <p:pic>
        <p:nvPicPr>
          <p:cNvPr id="15" name="Picture 2"/>
          <p:cNvPicPr>
            <a:picLocks noChangeAspect="1" noChangeArrowheads="1"/>
          </p:cNvPicPr>
          <p:nvPr/>
        </p:nvPicPr>
        <p:blipFill>
          <a:blip r:embed="rId4" cstate="print">
            <a:lum contrast="6000"/>
          </a:blip>
          <a:srcRect l="22231" t="27303" r="51784" b="50024"/>
          <a:stretch>
            <a:fillRect/>
          </a:stretch>
        </p:blipFill>
        <p:spPr bwMode="auto">
          <a:xfrm>
            <a:off x="914400" y="1341438"/>
            <a:ext cx="3598863" cy="1962150"/>
          </a:xfrm>
          <a:prstGeom prst="rect">
            <a:avLst/>
          </a:prstGeom>
          <a:noFill/>
          <a:ln w="22225" algn="ctr">
            <a:solidFill>
              <a:srgbClr val="000000"/>
            </a:solidFill>
            <a:miter lim="800000"/>
            <a:headEnd/>
            <a:tailEnd/>
          </a:ln>
          <a:effectLst/>
        </p:spPr>
      </p:pic>
      <p:pic>
        <p:nvPicPr>
          <p:cNvPr id="16" name="Picture 3"/>
          <p:cNvPicPr>
            <a:picLocks noChangeAspect="1" noChangeArrowheads="1"/>
          </p:cNvPicPr>
          <p:nvPr/>
        </p:nvPicPr>
        <p:blipFill>
          <a:blip r:embed="rId4" cstate="print">
            <a:lum contrast="6000"/>
          </a:blip>
          <a:srcRect l="48816" t="27312" r="22240" b="15042"/>
          <a:stretch>
            <a:fillRect/>
          </a:stretch>
        </p:blipFill>
        <p:spPr bwMode="auto">
          <a:xfrm>
            <a:off x="4659313" y="1341438"/>
            <a:ext cx="3875087" cy="4824412"/>
          </a:xfrm>
          <a:prstGeom prst="rect">
            <a:avLst/>
          </a:prstGeom>
          <a:noFill/>
          <a:ln w="22225" algn="ctr">
            <a:solidFill>
              <a:srgbClr val="000000"/>
            </a:solidFill>
            <a:miter lim="800000"/>
            <a:headEnd/>
            <a:tailEnd/>
          </a:ln>
          <a:effectLst/>
        </p:spPr>
      </p:pic>
      <p:sp>
        <p:nvSpPr>
          <p:cNvPr id="17" name="Text Box 4"/>
          <p:cNvSpPr txBox="1">
            <a:spLocks noChangeArrowheads="1"/>
          </p:cNvSpPr>
          <p:nvPr/>
        </p:nvSpPr>
        <p:spPr bwMode="auto">
          <a:xfrm>
            <a:off x="755650" y="3963988"/>
            <a:ext cx="3529013" cy="1815882"/>
          </a:xfrm>
          <a:prstGeom prst="rect">
            <a:avLst/>
          </a:prstGeom>
          <a:noFill/>
          <a:ln w="9525" algn="ctr">
            <a:noFill/>
            <a:miter lim="800000"/>
            <a:headEnd/>
            <a:tailEnd/>
          </a:ln>
          <a:effectLst/>
        </p:spPr>
        <p:txBody>
          <a:bodyPr>
            <a:spAutoFit/>
          </a:bodyPr>
          <a:lstStyle/>
          <a:p>
            <a:pPr algn="just">
              <a:spcBef>
                <a:spcPct val="50000"/>
              </a:spcBef>
            </a:pPr>
            <a:r>
              <a:rPr lang="es-CL" sz="2800" b="1" dirty="0">
                <a:effectLst/>
              </a:rPr>
              <a:t>Pero… en muchos casos la realidad es otra, y debemos estar atentos a esto:</a:t>
            </a:r>
            <a:endParaRPr lang="es-ES" sz="2800" b="1" dirty="0">
              <a:effectLst/>
            </a:endParaRPr>
          </a:p>
        </p:txBody>
      </p:sp>
      <p:pic>
        <p:nvPicPr>
          <p:cNvPr id="19" name="Picture 22" descr="logo_ugi_v1"/>
          <p:cNvPicPr>
            <a:picLocks noChangeAspect="1" noChangeArrowheads="1"/>
          </p:cNvPicPr>
          <p:nvPr/>
        </p:nvPicPr>
        <p:blipFill>
          <a:blip r:embed="rId5" cstate="print"/>
          <a:srcRect/>
          <a:stretch>
            <a:fillRect/>
          </a:stretch>
        </p:blipFill>
        <p:spPr bwMode="auto">
          <a:xfrm>
            <a:off x="7543800" y="228600"/>
            <a:ext cx="1219200" cy="695528"/>
          </a:xfrm>
          <a:prstGeom prst="rect">
            <a:avLst/>
          </a:prstGeom>
          <a:noFill/>
          <a:ln w="9525">
            <a:noFill/>
            <a:miter lim="800000"/>
            <a:headEnd/>
            <a:tailEnd/>
          </a:ln>
        </p:spPr>
      </p:pic>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linds(horizontal)">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8</a:t>
            </a:fld>
            <a:endParaRPr kumimoji="0" lang="es-CL">
              <a:solidFill>
                <a:schemeClr val="tx1"/>
              </a:solidFill>
            </a:endParaRPr>
          </a:p>
        </p:txBody>
      </p:sp>
      <p:sp>
        <p:nvSpPr>
          <p:cNvPr id="6" name="5 Marcador de pie de página"/>
          <p:cNvSpPr>
            <a:spLocks noGrp="1"/>
          </p:cNvSpPr>
          <p:nvPr>
            <p:ph type="ftr" sz="quarter" idx="11"/>
          </p:nvPr>
        </p:nvSpPr>
        <p:spPr/>
        <p:txBody>
          <a:bodyPr/>
          <a:lstStyle/>
          <a:p>
            <a:r>
              <a:rPr kumimoji="0" lang="es-ES" smtClean="0">
                <a:solidFill>
                  <a:schemeClr val="tx1"/>
                </a:solidFill>
              </a:rPr>
              <a:t>OCJ - 2011</a:t>
            </a:r>
            <a:endParaRPr kumimoji="0" lang="es-ES">
              <a:solidFill>
                <a:schemeClr val="tx1"/>
              </a:solidFill>
            </a:endParaRPr>
          </a:p>
        </p:txBody>
      </p:sp>
      <p:sp>
        <p:nvSpPr>
          <p:cNvPr id="11" name="Rectangle 4"/>
          <p:cNvSpPr>
            <a:spLocks noChangeArrowheads="1"/>
          </p:cNvSpPr>
          <p:nvPr/>
        </p:nvSpPr>
        <p:spPr bwMode="auto">
          <a:xfrm>
            <a:off x="711200" y="862012"/>
            <a:ext cx="8280400" cy="1728788"/>
          </a:xfrm>
          <a:prstGeom prst="rect">
            <a:avLst/>
          </a:prstGeom>
          <a:noFill/>
          <a:ln w="9525" algn="ctr">
            <a:noFill/>
            <a:miter lim="800000"/>
            <a:headEnd/>
            <a:tailEnd/>
          </a:ln>
          <a:effectLst/>
        </p:spPr>
        <p:txBody>
          <a:bodyPr lIns="92075" tIns="46038" rIns="92075" bIns="46038" anchor="ctr"/>
          <a:lstStyle/>
          <a:p>
            <a:pPr algn="just"/>
            <a:r>
              <a:rPr lang="es-ES_tradnl" sz="2800" b="1" dirty="0">
                <a:solidFill>
                  <a:srgbClr val="FF9900"/>
                </a:solidFill>
                <a:effectLst/>
                <a:sym typeface="Wingdings 3" pitchFamily="18" charset="2"/>
              </a:rPr>
              <a:t></a:t>
            </a:r>
            <a:r>
              <a:rPr lang="es-ES_tradnl" sz="2800" b="1" dirty="0">
                <a:effectLst/>
                <a:sym typeface="Wingdings 3" pitchFamily="18" charset="2"/>
              </a:rPr>
              <a:t> </a:t>
            </a:r>
            <a:r>
              <a:rPr lang="es-ES_tradnl" sz="2800" b="1" dirty="0" smtClean="0">
                <a:effectLst/>
                <a:sym typeface="Wingdings 3" pitchFamily="18" charset="2"/>
              </a:rPr>
              <a:t>La </a:t>
            </a:r>
            <a:r>
              <a:rPr lang="es-ES_tradnl" sz="2800" b="1" dirty="0">
                <a:effectLst/>
                <a:sym typeface="Wingdings 3" pitchFamily="18" charset="2"/>
              </a:rPr>
              <a:t>investigación de </a:t>
            </a:r>
            <a:r>
              <a:rPr lang="es-ES_tradnl" sz="2800" b="1" dirty="0" smtClean="0">
                <a:effectLst/>
                <a:sym typeface="Wingdings 3" pitchFamily="18" charset="2"/>
              </a:rPr>
              <a:t>incidentes/accidentes </a:t>
            </a:r>
            <a:r>
              <a:rPr lang="es-ES_tradnl" sz="2800" b="1" dirty="0">
                <a:effectLst/>
                <a:sym typeface="Wingdings 3" pitchFamily="18" charset="2"/>
              </a:rPr>
              <a:t>y análisis de causa raíz están conectados fundamentalmente por tres preguntas básicas:</a:t>
            </a:r>
            <a:endParaRPr lang="es-ES" sz="2800" b="1" dirty="0">
              <a:effectLst/>
            </a:endParaRPr>
          </a:p>
        </p:txBody>
      </p:sp>
      <p:grpSp>
        <p:nvGrpSpPr>
          <p:cNvPr id="15" name="Group 10"/>
          <p:cNvGrpSpPr>
            <a:grpSpLocks/>
          </p:cNvGrpSpPr>
          <p:nvPr/>
        </p:nvGrpSpPr>
        <p:grpSpPr bwMode="auto">
          <a:xfrm>
            <a:off x="762000" y="2622550"/>
            <a:ext cx="8280400" cy="1873250"/>
            <a:chOff x="340" y="1570"/>
            <a:chExt cx="5216" cy="1180"/>
          </a:xfrm>
        </p:grpSpPr>
        <p:pic>
          <p:nvPicPr>
            <p:cNvPr id="16" name="Picture 5"/>
            <p:cNvPicPr>
              <a:picLocks noChangeAspect="1" noChangeArrowheads="1"/>
            </p:cNvPicPr>
            <p:nvPr/>
          </p:nvPicPr>
          <p:blipFill>
            <a:blip r:embed="rId4" cstate="print">
              <a:lum contrast="6000"/>
            </a:blip>
            <a:srcRect l="16927" t="60396" r="15157" b="15042"/>
            <a:stretch>
              <a:fillRect/>
            </a:stretch>
          </p:blipFill>
          <p:spPr bwMode="auto">
            <a:xfrm>
              <a:off x="340" y="1570"/>
              <a:ext cx="5216" cy="1180"/>
            </a:xfrm>
            <a:prstGeom prst="rect">
              <a:avLst/>
            </a:prstGeom>
            <a:noFill/>
            <a:ln w="19050" algn="ctr">
              <a:solidFill>
                <a:schemeClr val="tx1"/>
              </a:solidFill>
              <a:miter lim="800000"/>
              <a:headEnd/>
              <a:tailEnd/>
            </a:ln>
            <a:effectLst/>
          </p:spPr>
        </p:pic>
        <p:sp>
          <p:nvSpPr>
            <p:cNvPr id="17" name="AutoShape 7"/>
            <p:cNvSpPr>
              <a:spLocks noChangeArrowheads="1"/>
            </p:cNvSpPr>
            <p:nvPr/>
          </p:nvSpPr>
          <p:spPr bwMode="auto">
            <a:xfrm>
              <a:off x="340" y="2523"/>
              <a:ext cx="272" cy="227"/>
            </a:xfrm>
            <a:prstGeom prst="rtTriangle">
              <a:avLst/>
            </a:prstGeom>
            <a:solidFill>
              <a:schemeClr val="bg1"/>
            </a:solidFill>
            <a:ln w="9525" algn="ctr">
              <a:noFill/>
              <a:miter lim="800000"/>
              <a:headEnd/>
              <a:tailEnd/>
            </a:ln>
            <a:effectLst/>
          </p:spPr>
          <p:txBody>
            <a:bodyPr wrap="none" anchor="ctr"/>
            <a:lstStyle/>
            <a:p>
              <a:endParaRPr lang="es-CL"/>
            </a:p>
          </p:txBody>
        </p:sp>
        <p:sp>
          <p:nvSpPr>
            <p:cNvPr id="18" name="Rectangle 9"/>
            <p:cNvSpPr>
              <a:spLocks noChangeArrowheads="1"/>
            </p:cNvSpPr>
            <p:nvPr/>
          </p:nvSpPr>
          <p:spPr bwMode="auto">
            <a:xfrm>
              <a:off x="521" y="2659"/>
              <a:ext cx="182" cy="91"/>
            </a:xfrm>
            <a:prstGeom prst="rect">
              <a:avLst/>
            </a:prstGeom>
            <a:solidFill>
              <a:schemeClr val="bg1"/>
            </a:solidFill>
            <a:ln w="9525" algn="ctr">
              <a:noFill/>
              <a:miter lim="800000"/>
              <a:headEnd/>
              <a:tailEnd/>
            </a:ln>
            <a:effectLst/>
          </p:spPr>
          <p:txBody>
            <a:bodyPr wrap="none" anchor="ctr"/>
            <a:lstStyle/>
            <a:p>
              <a:endParaRPr lang="es-CL"/>
            </a:p>
          </p:txBody>
        </p:sp>
      </p:grpSp>
      <p:sp>
        <p:nvSpPr>
          <p:cNvPr id="19" name="Rectangle 11"/>
          <p:cNvSpPr>
            <a:spLocks noChangeArrowheads="1"/>
          </p:cNvSpPr>
          <p:nvPr/>
        </p:nvSpPr>
        <p:spPr bwMode="auto">
          <a:xfrm>
            <a:off x="787400" y="4595812"/>
            <a:ext cx="8280400" cy="1728788"/>
          </a:xfrm>
          <a:prstGeom prst="rect">
            <a:avLst/>
          </a:prstGeom>
          <a:noFill/>
          <a:ln w="9525" algn="ctr">
            <a:noFill/>
            <a:miter lim="800000"/>
            <a:headEnd/>
            <a:tailEnd/>
          </a:ln>
          <a:effectLst/>
        </p:spPr>
        <p:txBody>
          <a:bodyPr lIns="92075" tIns="46038" rIns="92075" bIns="46038" anchor="ctr"/>
          <a:lstStyle/>
          <a:p>
            <a:pPr algn="just"/>
            <a:r>
              <a:rPr lang="es-ES_tradnl" sz="2800" b="1" dirty="0">
                <a:solidFill>
                  <a:srgbClr val="FF9900"/>
                </a:solidFill>
                <a:effectLst/>
                <a:sym typeface="Wingdings 3" pitchFamily="18" charset="2"/>
              </a:rPr>
              <a:t></a:t>
            </a:r>
            <a:r>
              <a:rPr lang="es-ES_tradnl" sz="2800" b="1" dirty="0">
                <a:effectLst/>
                <a:sym typeface="Wingdings 3" pitchFamily="18" charset="2"/>
              </a:rPr>
              <a:t> El proceso de análisis de causa raíz debe describir los hechos del caso a fin de que las relaciones causales sean </a:t>
            </a:r>
            <a:r>
              <a:rPr lang="es-ES_tradnl" sz="2800" b="1" dirty="0" smtClean="0">
                <a:effectLst/>
                <a:sym typeface="Wingdings 3" pitchFamily="18" charset="2"/>
              </a:rPr>
              <a:t>claras.</a:t>
            </a:r>
            <a:endParaRPr lang="es-ES" sz="2800" b="1" dirty="0">
              <a:effectLst/>
            </a:endParaRPr>
          </a:p>
        </p:txBody>
      </p:sp>
      <p:pic>
        <p:nvPicPr>
          <p:cNvPr id="21" name="Picture 22" descr="logo_ugi_v1"/>
          <p:cNvPicPr>
            <a:picLocks noChangeAspect="1" noChangeArrowheads="1"/>
          </p:cNvPicPr>
          <p:nvPr/>
        </p:nvPicPr>
        <p:blipFill>
          <a:blip r:embed="rId5" cstate="print"/>
          <a:srcRect/>
          <a:stretch>
            <a:fillRect/>
          </a:stretch>
        </p:blipFill>
        <p:spPr bwMode="auto">
          <a:xfrm>
            <a:off x="7543800" y="228600"/>
            <a:ext cx="1219200" cy="695528"/>
          </a:xfrm>
          <a:prstGeom prst="rect">
            <a:avLst/>
          </a:prstGeom>
          <a:noFill/>
          <a:ln w="9525">
            <a:noFill/>
            <a:miter lim="800000"/>
            <a:headEnd/>
            <a:tailEnd/>
          </a:ln>
        </p:spPr>
      </p:pic>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blinds(horizontal)">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33D6E5A2-EC83-451F-A719-9AC1370DD5CF}" type="slidenum">
              <a:rPr lang="es-CL" smtClean="0">
                <a:solidFill>
                  <a:schemeClr val="tx1"/>
                </a:solidFill>
              </a:rPr>
              <a:pPr/>
              <a:t>9</a:t>
            </a:fld>
            <a:endParaRPr kumimoji="0" lang="es-CL" dirty="0">
              <a:solidFill>
                <a:schemeClr val="tx1"/>
              </a:solidFill>
            </a:endParaRPr>
          </a:p>
        </p:txBody>
      </p:sp>
      <p:sp>
        <p:nvSpPr>
          <p:cNvPr id="4" name="3 Marcador de pie de página"/>
          <p:cNvSpPr>
            <a:spLocks noGrp="1"/>
          </p:cNvSpPr>
          <p:nvPr>
            <p:ph type="ftr" sz="quarter" idx="11"/>
          </p:nvPr>
        </p:nvSpPr>
        <p:spPr/>
        <p:txBody>
          <a:bodyPr/>
          <a:lstStyle/>
          <a:p>
            <a:r>
              <a:rPr kumimoji="0" lang="es-ES" dirty="0" smtClean="0">
                <a:solidFill>
                  <a:schemeClr val="tx1"/>
                </a:solidFill>
              </a:rPr>
              <a:t>OCJ - 2011</a:t>
            </a:r>
            <a:endParaRPr kumimoji="0" lang="es-ES" dirty="0">
              <a:solidFill>
                <a:schemeClr val="tx1"/>
              </a:solidFill>
            </a:endParaRPr>
          </a:p>
        </p:txBody>
      </p:sp>
      <p:sp>
        <p:nvSpPr>
          <p:cNvPr id="6" name="Title 1"/>
          <p:cNvSpPr txBox="1">
            <a:spLocks/>
          </p:cNvSpPr>
          <p:nvPr>
            <p:custDataLst>
              <p:tags r:id="rId3"/>
            </p:custDataLst>
          </p:nvPr>
        </p:nvSpPr>
        <p:spPr>
          <a:xfrm>
            <a:off x="2819400" y="1654175"/>
            <a:ext cx="6324600" cy="1470025"/>
          </a:xfrm>
          <a:prstGeom prst="rect">
            <a:avLst/>
          </a:prstGeom>
        </p:spPr>
        <p:txBody>
          <a:bodyPr vert="horz" lIns="91440" tIns="45720" rIns="91440" bIns="45720" rtlCol="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800" b="1" i="0" u="none" strike="noStrike" kern="1200" cap="small" spc="0" normalizeH="0" baseline="0" noProof="0" dirty="0" smtClean="0">
                <a:ln>
                  <a:noFill/>
                </a:ln>
                <a:solidFill>
                  <a:schemeClr val="tx1"/>
                </a:solidFill>
                <a:effectLst/>
                <a:uLnTx/>
                <a:uFillTx/>
                <a:latin typeface="+mj-lt"/>
                <a:ea typeface="+mj-ea"/>
                <a:cs typeface="+mj-cs"/>
              </a:rPr>
              <a:t>Algunas técnicas de investigación</a:t>
            </a:r>
            <a:endParaRPr kumimoji="0" lang="es-ES" sz="4800" b="1" i="0" u="none" strike="noStrike" kern="1200" cap="small" spc="0" normalizeH="0" baseline="0" noProof="0" dirty="0">
              <a:ln>
                <a:noFill/>
              </a:ln>
              <a:solidFill>
                <a:schemeClr val="tx1"/>
              </a:solidFill>
              <a:effectLst/>
              <a:uLnTx/>
              <a:uFillTx/>
              <a:latin typeface="+mj-lt"/>
              <a:ea typeface="+mj-ea"/>
              <a:cs typeface="+mj-cs"/>
            </a:endParaRPr>
          </a:p>
        </p:txBody>
      </p:sp>
      <p:pic>
        <p:nvPicPr>
          <p:cNvPr id="10" name="Picture 22" descr="logo_ugi_v1"/>
          <p:cNvPicPr>
            <a:picLocks noChangeAspect="1" noChangeArrowheads="1"/>
          </p:cNvPicPr>
          <p:nvPr/>
        </p:nvPicPr>
        <p:blipFill>
          <a:blip r:embed="rId6" cstate="print"/>
          <a:srcRect/>
          <a:stretch>
            <a:fillRect/>
          </a:stretch>
        </p:blipFill>
        <p:spPr bwMode="auto">
          <a:xfrm>
            <a:off x="228600" y="5943600"/>
            <a:ext cx="1219200" cy="695528"/>
          </a:xfrm>
          <a:prstGeom prst="rect">
            <a:avLst/>
          </a:prstGeom>
          <a:noFill/>
          <a:ln w="9525">
            <a:noFill/>
            <a:miter lim="800000"/>
            <a:headEnd/>
            <a:tailEnd/>
          </a:ln>
        </p:spPr>
      </p:pic>
      <p:graphicFrame>
        <p:nvGraphicFramePr>
          <p:cNvPr id="123906" name="Object 2"/>
          <p:cNvGraphicFramePr>
            <a:graphicFrameLocks noChangeAspect="1"/>
          </p:cNvGraphicFramePr>
          <p:nvPr/>
        </p:nvGraphicFramePr>
        <p:xfrm>
          <a:off x="4318197" y="3276600"/>
          <a:ext cx="3606603" cy="3122959"/>
        </p:xfrm>
        <a:graphic>
          <a:graphicData uri="http://schemas.openxmlformats.org/presentationml/2006/ole">
            <p:oleObj spid="_x0000_s123906" name="Imagen" r:id="rId7" imgW="1450800" imgH="1255320" progId="">
              <p:embed/>
            </p:oleObj>
          </a:graphicData>
        </a:graphic>
      </p:graphicFrame>
    </p:spTree>
    <p:custDataLst>
      <p:tags r:id="rId2"/>
    </p:custData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11.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12.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13.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14.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15.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16.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17.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18.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19.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20.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21.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22.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23.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24.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25.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26.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27.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28.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29.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30.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31.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32.xml><?xml version="1.0" encoding="utf-8"?>
<p:tagLst xmlns:a="http://schemas.openxmlformats.org/drawingml/2006/main" xmlns:r="http://schemas.openxmlformats.org/officeDocument/2006/relationships" xmlns:p="http://schemas.openxmlformats.org/presentationml/2006/main">
  <p:tag name="DVSECTIONID" val="c48BxRTjzwKhAarpC8SPOi"/>
</p:tagLst>
</file>

<file path=ppt/tags/tag4.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5.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6.xml><?xml version="1.0" encoding="utf-8"?>
<p:tagLst xmlns:a="http://schemas.openxmlformats.org/drawingml/2006/main" xmlns:r="http://schemas.openxmlformats.org/officeDocument/2006/relationships" xmlns:p="http://schemas.openxmlformats.org/presentationml/2006/main">
  <p:tag name="DVSECTIONID" val="c48BxRTjzwKhAarpC8SPOi"/>
</p:tagLst>
</file>

<file path=ppt/tags/tag7.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8.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9.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8972BBC-2CBE-43F4-9CA2-3729834A9F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3046</Words>
  <Application>Microsoft Office PowerPoint</Application>
  <PresentationFormat>Presentación en pantalla (4:3)</PresentationFormat>
  <Paragraphs>323</Paragraphs>
  <Slides>36</Slides>
  <Notes>36</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36</vt:i4>
      </vt:variant>
    </vt:vector>
  </HeadingPairs>
  <TitlesOfParts>
    <vt:vector size="38" baseType="lpstr">
      <vt:lpstr>Training</vt:lpstr>
      <vt:lpstr>Imagen</vt:lpstr>
      <vt:lpstr>Taller de  Investigación de Accidentes</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modified xsi:type="dcterms:W3CDTF">2011-01-17T13:26:03Z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TC016745579991</vt:lpwstr>
  </property>
</Properties>
</file>